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0" r:id="rId4"/>
    <p:sldMasterId id="2147483701" r:id="rId5"/>
  </p:sldMasterIdLst>
  <p:notesMasterIdLst>
    <p:notesMasterId r:id="rId51"/>
  </p:notesMasterIdLst>
  <p:handoutMasterIdLst>
    <p:handoutMasterId r:id="rId52"/>
  </p:handoutMasterIdLst>
  <p:sldIdLst>
    <p:sldId id="418" r:id="rId6"/>
    <p:sldId id="509" r:id="rId7"/>
    <p:sldId id="510" r:id="rId8"/>
    <p:sldId id="520" r:id="rId9"/>
    <p:sldId id="506" r:id="rId10"/>
    <p:sldId id="445" r:id="rId11"/>
    <p:sldId id="457" r:id="rId12"/>
    <p:sldId id="428" r:id="rId13"/>
    <p:sldId id="450" r:id="rId14"/>
    <p:sldId id="515" r:id="rId15"/>
    <p:sldId id="452" r:id="rId16"/>
    <p:sldId id="519" r:id="rId17"/>
    <p:sldId id="513" r:id="rId18"/>
    <p:sldId id="534" r:id="rId19"/>
    <p:sldId id="533" r:id="rId20"/>
    <p:sldId id="507" r:id="rId21"/>
    <p:sldId id="459" r:id="rId22"/>
    <p:sldId id="460" r:id="rId23"/>
    <p:sldId id="463" r:id="rId24"/>
    <p:sldId id="461" r:id="rId25"/>
    <p:sldId id="462" r:id="rId26"/>
    <p:sldId id="464" r:id="rId27"/>
    <p:sldId id="466" r:id="rId28"/>
    <p:sldId id="465" r:id="rId29"/>
    <p:sldId id="467" r:id="rId30"/>
    <p:sldId id="469" r:id="rId31"/>
    <p:sldId id="529" r:id="rId32"/>
    <p:sldId id="468" r:id="rId33"/>
    <p:sldId id="530" r:id="rId34"/>
    <p:sldId id="527" r:id="rId35"/>
    <p:sldId id="470" r:id="rId36"/>
    <p:sldId id="473" r:id="rId37"/>
    <p:sldId id="474" r:id="rId38"/>
    <p:sldId id="475" r:id="rId39"/>
    <p:sldId id="476" r:id="rId40"/>
    <p:sldId id="492" r:id="rId41"/>
    <p:sldId id="531" r:id="rId42"/>
    <p:sldId id="493" r:id="rId43"/>
    <p:sldId id="521" r:id="rId44"/>
    <p:sldId id="522" r:id="rId45"/>
    <p:sldId id="525" r:id="rId46"/>
    <p:sldId id="436" r:id="rId47"/>
    <p:sldId id="526" r:id="rId48"/>
    <p:sldId id="532" r:id="rId49"/>
    <p:sldId id="518"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9">
          <p15:clr>
            <a:srgbClr val="A4A3A4"/>
          </p15:clr>
        </p15:guide>
        <p15:guide id="2" pos="344">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26" autoAdjust="0"/>
    <p:restoredTop sz="45283" autoAdjust="0"/>
  </p:normalViewPr>
  <p:slideViewPr>
    <p:cSldViewPr snapToGrid="0">
      <p:cViewPr varScale="1">
        <p:scale>
          <a:sx n="39" d="100"/>
          <a:sy n="39" d="100"/>
        </p:scale>
        <p:origin x="2582" y="38"/>
      </p:cViewPr>
      <p:guideLst>
        <p:guide orient="horz" pos="4249"/>
        <p:guide pos="344"/>
      </p:guideLst>
    </p:cSldViewPr>
  </p:slideViewPr>
  <p:notesTextViewPr>
    <p:cViewPr>
      <p:scale>
        <a:sx n="100" d="100"/>
        <a:sy n="100" d="100"/>
      </p:scale>
      <p:origin x="0" y="0"/>
    </p:cViewPr>
  </p:notesTextViewPr>
  <p:sorterViewPr>
    <p:cViewPr>
      <p:scale>
        <a:sx n="100" d="100"/>
        <a:sy n="100" d="100"/>
      </p:scale>
      <p:origin x="0" y="4480"/>
    </p:cViewPr>
  </p:sorterViewPr>
  <p:notesViewPr>
    <p:cSldViewPr snapToGrid="0">
      <p:cViewPr varScale="1">
        <p:scale>
          <a:sx n="84" d="100"/>
          <a:sy n="84" d="100"/>
        </p:scale>
        <p:origin x="3150"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3D2E5-B080-4DDE-BDC8-3027B904355D}"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D7BBC4BC-B825-46EC-BC0D-B4A7910C55FD}">
      <dgm:prSet phldrT="[Text]" custT="1"/>
      <dgm:spPr/>
      <dgm:t>
        <a:bodyPr/>
        <a:lstStyle/>
        <a:p>
          <a:r>
            <a:rPr lang="en-US" sz="800" dirty="0">
              <a:latin typeface="+mj-lt"/>
            </a:rPr>
            <a:t>Chief Executive Officer</a:t>
          </a:r>
        </a:p>
      </dgm:t>
    </dgm:pt>
    <dgm:pt modelId="{705C29A6-718D-4112-A677-E03AD1889986}" type="parTrans" cxnId="{99558D8F-01FE-41BE-A97D-49C8C4775BEA}">
      <dgm:prSet/>
      <dgm:spPr/>
      <dgm:t>
        <a:bodyPr/>
        <a:lstStyle/>
        <a:p>
          <a:endParaRPr lang="en-US" sz="800">
            <a:solidFill>
              <a:sysClr val="windowText" lastClr="000000"/>
            </a:solidFill>
            <a:latin typeface="+mj-lt"/>
          </a:endParaRPr>
        </a:p>
      </dgm:t>
    </dgm:pt>
    <dgm:pt modelId="{79D16A80-8A74-4944-9650-FC28486076AA}" type="sibTrans" cxnId="{99558D8F-01FE-41BE-A97D-49C8C4775BEA}">
      <dgm:prSet/>
      <dgm:spPr/>
      <dgm:t>
        <a:bodyPr/>
        <a:lstStyle/>
        <a:p>
          <a:endParaRPr lang="en-US" sz="800">
            <a:solidFill>
              <a:sysClr val="windowText" lastClr="000000"/>
            </a:solidFill>
            <a:latin typeface="+mj-lt"/>
          </a:endParaRPr>
        </a:p>
      </dgm:t>
    </dgm:pt>
    <dgm:pt modelId="{D2C7FEF9-5330-4307-B77C-30D74BEA6D76}" type="asst">
      <dgm:prSet phldrT="[Text]" custT="1"/>
      <dgm:spPr/>
      <dgm:t>
        <a:bodyPr/>
        <a:lstStyle/>
        <a:p>
          <a:r>
            <a:rPr lang="en-US" sz="800" dirty="0">
              <a:latin typeface="+mj-lt"/>
            </a:rPr>
            <a:t>Board of Directors</a:t>
          </a:r>
        </a:p>
      </dgm:t>
    </dgm:pt>
    <dgm:pt modelId="{EE2F6C57-D055-47E4-B457-5D6B38EB1F87}" type="parTrans" cxnId="{0BC6F705-0C69-4ACF-84EA-90E5CA0A7C9A}">
      <dgm:prSet/>
      <dgm:spPr/>
      <dgm:t>
        <a:bodyPr/>
        <a:lstStyle/>
        <a:p>
          <a:endParaRPr lang="en-US" sz="800">
            <a:solidFill>
              <a:sysClr val="windowText" lastClr="000000"/>
            </a:solidFill>
            <a:latin typeface="+mj-lt"/>
          </a:endParaRPr>
        </a:p>
      </dgm:t>
    </dgm:pt>
    <dgm:pt modelId="{C3D119A4-E1BB-40B5-9F9A-A46667EF11DB}" type="sibTrans" cxnId="{0BC6F705-0C69-4ACF-84EA-90E5CA0A7C9A}">
      <dgm:prSet/>
      <dgm:spPr/>
      <dgm:t>
        <a:bodyPr/>
        <a:lstStyle/>
        <a:p>
          <a:endParaRPr lang="en-US" sz="800">
            <a:solidFill>
              <a:sysClr val="windowText" lastClr="000000"/>
            </a:solidFill>
            <a:latin typeface="+mj-lt"/>
          </a:endParaRPr>
        </a:p>
      </dgm:t>
    </dgm:pt>
    <dgm:pt modelId="{F1144A73-E029-4298-8DAB-5FB9365F3768}">
      <dgm:prSet phldrT="[Text]" custT="1"/>
      <dgm:spPr/>
      <dgm:t>
        <a:bodyPr/>
        <a:lstStyle/>
        <a:p>
          <a:r>
            <a:rPr lang="en-US" sz="800" dirty="0">
              <a:latin typeface="+mj-lt"/>
            </a:rPr>
            <a:t>AmeriCorps State and National</a:t>
          </a:r>
        </a:p>
      </dgm:t>
    </dgm:pt>
    <dgm:pt modelId="{84BAFF74-18FF-44CB-B17E-FBF1E859BC28}" type="parTrans" cxnId="{9EBCD19C-88A0-403A-92F8-CA0FC16397B6}">
      <dgm:prSet/>
      <dgm:spPr/>
      <dgm:t>
        <a:bodyPr/>
        <a:lstStyle/>
        <a:p>
          <a:endParaRPr lang="en-US" sz="800">
            <a:solidFill>
              <a:sysClr val="windowText" lastClr="000000"/>
            </a:solidFill>
            <a:latin typeface="+mj-lt"/>
          </a:endParaRPr>
        </a:p>
      </dgm:t>
    </dgm:pt>
    <dgm:pt modelId="{ED8AEFD5-7F42-461D-8053-53C391B431F7}" type="sibTrans" cxnId="{9EBCD19C-88A0-403A-92F8-CA0FC16397B6}">
      <dgm:prSet/>
      <dgm:spPr/>
      <dgm:t>
        <a:bodyPr/>
        <a:lstStyle/>
        <a:p>
          <a:endParaRPr lang="en-US" sz="800">
            <a:solidFill>
              <a:sysClr val="windowText" lastClr="000000"/>
            </a:solidFill>
            <a:latin typeface="+mj-lt"/>
          </a:endParaRPr>
        </a:p>
      </dgm:t>
    </dgm:pt>
    <dgm:pt modelId="{A3D0CC6F-1440-4274-A4A0-E1D7905E9E9E}">
      <dgm:prSet phldrT="[Text]" custT="1"/>
      <dgm:spPr/>
      <dgm:t>
        <a:bodyPr/>
        <a:lstStyle/>
        <a:p>
          <a:r>
            <a:rPr lang="en-US" sz="800" dirty="0">
              <a:latin typeface="+mj-lt"/>
            </a:rPr>
            <a:t>Senior Corps</a:t>
          </a:r>
        </a:p>
      </dgm:t>
    </dgm:pt>
    <dgm:pt modelId="{84B57424-02F2-42E2-B2FF-FBEED1B4EE80}" type="parTrans" cxnId="{C81A6F5E-9F83-45A7-8B5D-472D7309B4F5}">
      <dgm:prSet/>
      <dgm:spPr/>
      <dgm:t>
        <a:bodyPr/>
        <a:lstStyle/>
        <a:p>
          <a:endParaRPr lang="en-US" sz="800">
            <a:solidFill>
              <a:sysClr val="windowText" lastClr="000000"/>
            </a:solidFill>
            <a:latin typeface="+mj-lt"/>
          </a:endParaRPr>
        </a:p>
      </dgm:t>
    </dgm:pt>
    <dgm:pt modelId="{65E65CD5-2994-4AF7-882C-802A240B96C7}" type="sibTrans" cxnId="{C81A6F5E-9F83-45A7-8B5D-472D7309B4F5}">
      <dgm:prSet/>
      <dgm:spPr/>
      <dgm:t>
        <a:bodyPr/>
        <a:lstStyle/>
        <a:p>
          <a:endParaRPr lang="en-US" sz="800">
            <a:solidFill>
              <a:sysClr val="windowText" lastClr="000000"/>
            </a:solidFill>
            <a:latin typeface="+mj-lt"/>
          </a:endParaRPr>
        </a:p>
      </dgm:t>
    </dgm:pt>
    <dgm:pt modelId="{31304101-1D24-4FC9-90B7-B51EDA293BEC}">
      <dgm:prSet phldrT="[Text]" custT="1"/>
      <dgm:spPr/>
      <dgm:t>
        <a:bodyPr/>
        <a:lstStyle/>
        <a:p>
          <a:r>
            <a:rPr lang="en-US" sz="800" dirty="0">
              <a:latin typeface="+mj-lt"/>
            </a:rPr>
            <a:t>Field Liaison</a:t>
          </a:r>
        </a:p>
      </dgm:t>
    </dgm:pt>
    <dgm:pt modelId="{BABBEE2C-7F63-4BB9-AC31-3D525F2EB896}" type="parTrans" cxnId="{4ADCC088-C9DA-4AA8-A90C-D9BEAC72C3B3}">
      <dgm:prSet/>
      <dgm:spPr/>
      <dgm:t>
        <a:bodyPr/>
        <a:lstStyle/>
        <a:p>
          <a:endParaRPr lang="en-US" sz="800">
            <a:solidFill>
              <a:sysClr val="windowText" lastClr="000000"/>
            </a:solidFill>
            <a:latin typeface="+mj-lt"/>
          </a:endParaRPr>
        </a:p>
      </dgm:t>
    </dgm:pt>
    <dgm:pt modelId="{9C9EC4D6-D116-4F61-A0B0-51FA0CC40431}" type="sibTrans" cxnId="{4ADCC088-C9DA-4AA8-A90C-D9BEAC72C3B3}">
      <dgm:prSet/>
      <dgm:spPr/>
      <dgm:t>
        <a:bodyPr/>
        <a:lstStyle/>
        <a:p>
          <a:endParaRPr lang="en-US" sz="800">
            <a:solidFill>
              <a:sysClr val="windowText" lastClr="000000"/>
            </a:solidFill>
            <a:latin typeface="+mj-lt"/>
          </a:endParaRPr>
        </a:p>
      </dgm:t>
    </dgm:pt>
    <dgm:pt modelId="{9CC895F6-97C7-43C5-9FA0-FCC633BC34FB}">
      <dgm:prSet phldrT="[Text]" custT="1"/>
      <dgm:spPr/>
      <dgm:t>
        <a:bodyPr/>
        <a:lstStyle/>
        <a:p>
          <a:r>
            <a:rPr lang="en-US" sz="800" dirty="0">
              <a:latin typeface="+mj-lt"/>
            </a:rPr>
            <a:t>AmeriCorps VISTA</a:t>
          </a:r>
        </a:p>
      </dgm:t>
    </dgm:pt>
    <dgm:pt modelId="{1AC39516-DB94-43C7-BB7F-EDB335F2578D}" type="parTrans" cxnId="{3B984F83-E951-4C77-9B87-38041F37B2D1}">
      <dgm:prSet/>
      <dgm:spPr/>
      <dgm:t>
        <a:bodyPr/>
        <a:lstStyle/>
        <a:p>
          <a:endParaRPr lang="en-US" sz="800">
            <a:solidFill>
              <a:sysClr val="windowText" lastClr="000000"/>
            </a:solidFill>
            <a:latin typeface="+mj-lt"/>
          </a:endParaRPr>
        </a:p>
      </dgm:t>
    </dgm:pt>
    <dgm:pt modelId="{F92965C2-8F91-4DC8-867D-237C2A8F8332}" type="sibTrans" cxnId="{3B984F83-E951-4C77-9B87-38041F37B2D1}">
      <dgm:prSet/>
      <dgm:spPr/>
      <dgm:t>
        <a:bodyPr/>
        <a:lstStyle/>
        <a:p>
          <a:endParaRPr lang="en-US" sz="800">
            <a:solidFill>
              <a:sysClr val="windowText" lastClr="000000"/>
            </a:solidFill>
            <a:latin typeface="+mj-lt"/>
          </a:endParaRPr>
        </a:p>
      </dgm:t>
    </dgm:pt>
    <dgm:pt modelId="{5BBFACC0-BAD6-4451-A2AA-FE7F019F2EE9}">
      <dgm:prSet phldrT="[Text]" custT="1"/>
      <dgm:spPr/>
      <dgm:t>
        <a:bodyPr/>
        <a:lstStyle/>
        <a:p>
          <a:r>
            <a:rPr lang="en-US" sz="800" dirty="0">
              <a:latin typeface="+mj-lt"/>
            </a:rPr>
            <a:t>AmeriCorps NCCC</a:t>
          </a:r>
        </a:p>
      </dgm:t>
    </dgm:pt>
    <dgm:pt modelId="{495DE114-5D38-4670-A477-FD13E7C23BFE}" type="parTrans" cxnId="{E78B646D-B6EB-4248-8737-AB4945D8A506}">
      <dgm:prSet/>
      <dgm:spPr/>
      <dgm:t>
        <a:bodyPr/>
        <a:lstStyle/>
        <a:p>
          <a:endParaRPr lang="en-US" sz="800">
            <a:solidFill>
              <a:sysClr val="windowText" lastClr="000000"/>
            </a:solidFill>
            <a:latin typeface="+mj-lt"/>
          </a:endParaRPr>
        </a:p>
      </dgm:t>
    </dgm:pt>
    <dgm:pt modelId="{6A86841C-E836-4F5E-B86E-285DC700F0DC}" type="sibTrans" cxnId="{E78B646D-B6EB-4248-8737-AB4945D8A506}">
      <dgm:prSet/>
      <dgm:spPr/>
      <dgm:t>
        <a:bodyPr/>
        <a:lstStyle/>
        <a:p>
          <a:endParaRPr lang="en-US" sz="800">
            <a:solidFill>
              <a:sysClr val="windowText" lastClr="000000"/>
            </a:solidFill>
            <a:latin typeface="+mj-lt"/>
          </a:endParaRPr>
        </a:p>
      </dgm:t>
    </dgm:pt>
    <dgm:pt modelId="{81BFAF00-B6DF-4E2A-8918-9D08AE613AF9}">
      <dgm:prSet phldrT="[Text]" custT="1"/>
      <dgm:spPr/>
      <dgm:t>
        <a:bodyPr/>
        <a:lstStyle/>
        <a:p>
          <a:r>
            <a:rPr lang="en-US" sz="800" dirty="0">
              <a:latin typeface="+mj-lt"/>
            </a:rPr>
            <a:t>Social Innovation Fund</a:t>
          </a:r>
        </a:p>
      </dgm:t>
    </dgm:pt>
    <dgm:pt modelId="{3173B57D-3DAD-4F38-8891-13073A74B101}" type="parTrans" cxnId="{3F1D1C90-6C58-4D28-A50A-31F447E4F798}">
      <dgm:prSet/>
      <dgm:spPr/>
      <dgm:t>
        <a:bodyPr/>
        <a:lstStyle/>
        <a:p>
          <a:endParaRPr lang="en-US" sz="800">
            <a:solidFill>
              <a:sysClr val="windowText" lastClr="000000"/>
            </a:solidFill>
            <a:latin typeface="+mj-lt"/>
          </a:endParaRPr>
        </a:p>
      </dgm:t>
    </dgm:pt>
    <dgm:pt modelId="{CE086D74-4843-4E87-9D40-FA54D6B848C1}" type="sibTrans" cxnId="{3F1D1C90-6C58-4D28-A50A-31F447E4F798}">
      <dgm:prSet/>
      <dgm:spPr/>
      <dgm:t>
        <a:bodyPr/>
        <a:lstStyle/>
        <a:p>
          <a:endParaRPr lang="en-US" sz="800">
            <a:solidFill>
              <a:sysClr val="windowText" lastClr="000000"/>
            </a:solidFill>
            <a:latin typeface="+mj-lt"/>
          </a:endParaRPr>
        </a:p>
      </dgm:t>
    </dgm:pt>
    <dgm:pt modelId="{E4757A7B-9D97-4995-B423-2615EFA24151}">
      <dgm:prSet phldrT="[Text]" custT="1"/>
      <dgm:spPr/>
      <dgm:t>
        <a:bodyPr/>
        <a:lstStyle/>
        <a:p>
          <a:r>
            <a:rPr lang="en-US" sz="800" dirty="0">
              <a:latin typeface="+mj-lt"/>
            </a:rPr>
            <a:t>Chief of Staff</a:t>
          </a:r>
        </a:p>
      </dgm:t>
    </dgm:pt>
    <dgm:pt modelId="{0900549E-BFDB-4C3E-914E-BB32914D5094}" type="parTrans" cxnId="{E1082042-EB0A-436B-A49E-4F38D32F2C6D}">
      <dgm:prSet/>
      <dgm:spPr/>
      <dgm:t>
        <a:bodyPr/>
        <a:lstStyle/>
        <a:p>
          <a:endParaRPr lang="en-US" sz="800">
            <a:solidFill>
              <a:sysClr val="windowText" lastClr="000000"/>
            </a:solidFill>
            <a:latin typeface="+mj-lt"/>
          </a:endParaRPr>
        </a:p>
      </dgm:t>
    </dgm:pt>
    <dgm:pt modelId="{195900DC-57EB-4789-A02F-0B0107123E3E}" type="sibTrans" cxnId="{E1082042-EB0A-436B-A49E-4F38D32F2C6D}">
      <dgm:prSet/>
      <dgm:spPr/>
      <dgm:t>
        <a:bodyPr/>
        <a:lstStyle/>
        <a:p>
          <a:endParaRPr lang="en-US" sz="800">
            <a:solidFill>
              <a:sysClr val="windowText" lastClr="000000"/>
            </a:solidFill>
            <a:latin typeface="+mj-lt"/>
          </a:endParaRPr>
        </a:p>
      </dgm:t>
    </dgm:pt>
    <dgm:pt modelId="{53F7D212-F503-46AD-B20D-385D37E0BC49}">
      <dgm:prSet phldrT="[Text]" custT="1"/>
      <dgm:spPr/>
      <dgm:t>
        <a:bodyPr/>
        <a:lstStyle/>
        <a:p>
          <a:r>
            <a:rPr lang="en-US" sz="800" dirty="0">
              <a:latin typeface="+mj-lt"/>
            </a:rPr>
            <a:t>Chief Strategy Officer</a:t>
          </a:r>
        </a:p>
      </dgm:t>
    </dgm:pt>
    <dgm:pt modelId="{777FFF47-4F73-4D80-A448-6E1AC3238FD5}" type="parTrans" cxnId="{0B04FBE3-4D81-455A-9FBB-DBBE4A96E07A}">
      <dgm:prSet/>
      <dgm:spPr/>
      <dgm:t>
        <a:bodyPr/>
        <a:lstStyle/>
        <a:p>
          <a:endParaRPr lang="en-US" sz="800">
            <a:solidFill>
              <a:sysClr val="windowText" lastClr="000000"/>
            </a:solidFill>
            <a:latin typeface="+mj-lt"/>
          </a:endParaRPr>
        </a:p>
      </dgm:t>
    </dgm:pt>
    <dgm:pt modelId="{5C77198C-15C3-4ABA-A895-E297E6731905}" type="sibTrans" cxnId="{0B04FBE3-4D81-455A-9FBB-DBBE4A96E07A}">
      <dgm:prSet/>
      <dgm:spPr/>
      <dgm:t>
        <a:bodyPr/>
        <a:lstStyle/>
        <a:p>
          <a:endParaRPr lang="en-US" sz="800">
            <a:solidFill>
              <a:sysClr val="windowText" lastClr="000000"/>
            </a:solidFill>
            <a:latin typeface="+mj-lt"/>
          </a:endParaRPr>
        </a:p>
      </dgm:t>
    </dgm:pt>
    <dgm:pt modelId="{F189C7EE-6958-4573-BC49-362B7680E4FF}">
      <dgm:prSet phldrT="[Text]" custT="1"/>
      <dgm:spPr/>
      <dgm:t>
        <a:bodyPr/>
        <a:lstStyle/>
        <a:p>
          <a:r>
            <a:rPr lang="en-US" sz="800" dirty="0">
              <a:latin typeface="+mj-lt"/>
            </a:rPr>
            <a:t>General Counsel</a:t>
          </a:r>
        </a:p>
      </dgm:t>
    </dgm:pt>
    <dgm:pt modelId="{6E7977C5-F1F8-4E9F-BBA8-F00F5BB40025}" type="parTrans" cxnId="{393AFF5D-2ECB-4D17-B8F9-DDBAFF84E81E}">
      <dgm:prSet/>
      <dgm:spPr/>
      <dgm:t>
        <a:bodyPr/>
        <a:lstStyle/>
        <a:p>
          <a:endParaRPr lang="en-US" sz="800">
            <a:solidFill>
              <a:sysClr val="windowText" lastClr="000000"/>
            </a:solidFill>
            <a:latin typeface="+mj-lt"/>
          </a:endParaRPr>
        </a:p>
      </dgm:t>
    </dgm:pt>
    <dgm:pt modelId="{17BB1FCF-B6D9-4B0C-A092-0A953BFD00BA}" type="sibTrans" cxnId="{393AFF5D-2ECB-4D17-B8F9-DDBAFF84E81E}">
      <dgm:prSet/>
      <dgm:spPr/>
      <dgm:t>
        <a:bodyPr/>
        <a:lstStyle/>
        <a:p>
          <a:endParaRPr lang="en-US" sz="800">
            <a:solidFill>
              <a:sysClr val="windowText" lastClr="000000"/>
            </a:solidFill>
            <a:latin typeface="+mj-lt"/>
          </a:endParaRPr>
        </a:p>
      </dgm:t>
    </dgm:pt>
    <dgm:pt modelId="{51CC0E96-C0A5-4376-AC23-4E5DA98A5E69}">
      <dgm:prSet phldrT="[Text]" custT="1"/>
      <dgm:spPr/>
      <dgm:t>
        <a:bodyPr/>
        <a:lstStyle/>
        <a:p>
          <a:r>
            <a:rPr lang="en-US" sz="800" dirty="0">
              <a:latin typeface="+mj-lt"/>
            </a:rPr>
            <a:t>External Affairs</a:t>
          </a:r>
        </a:p>
      </dgm:t>
    </dgm:pt>
    <dgm:pt modelId="{09E75CDA-D1A1-4EAF-B50C-9E884A316BDC}" type="parTrans" cxnId="{2460E1B4-79AD-4846-938A-5B7689AFF5F3}">
      <dgm:prSet/>
      <dgm:spPr/>
      <dgm:t>
        <a:bodyPr/>
        <a:lstStyle/>
        <a:p>
          <a:endParaRPr lang="en-US" sz="800">
            <a:solidFill>
              <a:sysClr val="windowText" lastClr="000000"/>
            </a:solidFill>
            <a:latin typeface="+mj-lt"/>
          </a:endParaRPr>
        </a:p>
      </dgm:t>
    </dgm:pt>
    <dgm:pt modelId="{8C8080B6-605B-4935-8EDB-83BB876F3F70}" type="sibTrans" cxnId="{2460E1B4-79AD-4846-938A-5B7689AFF5F3}">
      <dgm:prSet/>
      <dgm:spPr/>
      <dgm:t>
        <a:bodyPr/>
        <a:lstStyle/>
        <a:p>
          <a:endParaRPr lang="en-US" sz="800">
            <a:solidFill>
              <a:sysClr val="windowText" lastClr="000000"/>
            </a:solidFill>
            <a:latin typeface="+mj-lt"/>
          </a:endParaRPr>
        </a:p>
      </dgm:t>
    </dgm:pt>
    <dgm:pt modelId="{CE80448C-2313-4789-AE7B-287803C0790A}">
      <dgm:prSet phldrT="[Text]" custT="1"/>
      <dgm:spPr/>
      <dgm:t>
        <a:bodyPr/>
        <a:lstStyle/>
        <a:p>
          <a:r>
            <a:rPr lang="en-US" sz="800" dirty="0">
              <a:latin typeface="+mj-lt"/>
            </a:rPr>
            <a:t>Government Relations</a:t>
          </a:r>
        </a:p>
      </dgm:t>
    </dgm:pt>
    <dgm:pt modelId="{8ED0550C-42FC-4537-97CB-F8B6C0EB3AC3}" type="parTrans" cxnId="{A49FD9D9-9E24-43EE-8257-D585D3D9AD4D}">
      <dgm:prSet/>
      <dgm:spPr/>
      <dgm:t>
        <a:bodyPr/>
        <a:lstStyle/>
        <a:p>
          <a:endParaRPr lang="en-US" sz="800">
            <a:solidFill>
              <a:sysClr val="windowText" lastClr="000000"/>
            </a:solidFill>
            <a:latin typeface="+mj-lt"/>
          </a:endParaRPr>
        </a:p>
      </dgm:t>
    </dgm:pt>
    <dgm:pt modelId="{F5529F03-0F0F-4BD3-BAC4-F1454A1F52AD}" type="sibTrans" cxnId="{A49FD9D9-9E24-43EE-8257-D585D3D9AD4D}">
      <dgm:prSet/>
      <dgm:spPr/>
      <dgm:t>
        <a:bodyPr/>
        <a:lstStyle/>
        <a:p>
          <a:endParaRPr lang="en-US" sz="800">
            <a:solidFill>
              <a:sysClr val="windowText" lastClr="000000"/>
            </a:solidFill>
            <a:latin typeface="+mj-lt"/>
          </a:endParaRPr>
        </a:p>
      </dgm:t>
    </dgm:pt>
    <dgm:pt modelId="{2F7DA650-FE0C-48DE-ADCA-1B264CEA4A48}">
      <dgm:prSet phldrT="[Text]" custT="1"/>
      <dgm:spPr/>
      <dgm:t>
        <a:bodyPr/>
        <a:lstStyle/>
        <a:p>
          <a:r>
            <a:rPr lang="en-US" sz="800" dirty="0">
              <a:latin typeface="+mj-lt"/>
            </a:rPr>
            <a:t>Chief Operating Officer</a:t>
          </a:r>
        </a:p>
      </dgm:t>
    </dgm:pt>
    <dgm:pt modelId="{FE05DCEF-7F6E-49FF-AAB1-0C0CDE9BF12C}" type="parTrans" cxnId="{DA095EB0-E27B-454B-979C-D332AC297111}">
      <dgm:prSet/>
      <dgm:spPr/>
      <dgm:t>
        <a:bodyPr/>
        <a:lstStyle/>
        <a:p>
          <a:endParaRPr lang="en-US" sz="800">
            <a:solidFill>
              <a:sysClr val="windowText" lastClr="000000"/>
            </a:solidFill>
            <a:latin typeface="+mj-lt"/>
          </a:endParaRPr>
        </a:p>
      </dgm:t>
    </dgm:pt>
    <dgm:pt modelId="{579801C5-1DCC-45CA-BC44-381653FE30BC}" type="sibTrans" cxnId="{DA095EB0-E27B-454B-979C-D332AC297111}">
      <dgm:prSet/>
      <dgm:spPr/>
      <dgm:t>
        <a:bodyPr/>
        <a:lstStyle/>
        <a:p>
          <a:endParaRPr lang="en-US" sz="800">
            <a:solidFill>
              <a:sysClr val="windowText" lastClr="000000"/>
            </a:solidFill>
            <a:latin typeface="+mj-lt"/>
          </a:endParaRPr>
        </a:p>
      </dgm:t>
    </dgm:pt>
    <dgm:pt modelId="{C3A3D9E6-8108-4B4D-9FED-DF9E9C1050E3}">
      <dgm:prSet phldrT="[Text]" custT="1"/>
      <dgm:spPr/>
      <dgm:t>
        <a:bodyPr/>
        <a:lstStyle/>
        <a:p>
          <a:r>
            <a:rPr lang="en-US" sz="800" dirty="0">
              <a:latin typeface="+mj-lt"/>
            </a:rPr>
            <a:t>Research and Evaluation</a:t>
          </a:r>
        </a:p>
      </dgm:t>
    </dgm:pt>
    <dgm:pt modelId="{AB3AEA3D-508E-4BCC-9EE3-C5871E353306}" type="parTrans" cxnId="{C9C3A1C4-310A-4F61-BDC9-2B4A45A9D353}">
      <dgm:prSet/>
      <dgm:spPr/>
      <dgm:t>
        <a:bodyPr/>
        <a:lstStyle/>
        <a:p>
          <a:endParaRPr lang="en-US" sz="800">
            <a:solidFill>
              <a:sysClr val="windowText" lastClr="000000"/>
            </a:solidFill>
            <a:latin typeface="+mj-lt"/>
          </a:endParaRPr>
        </a:p>
      </dgm:t>
    </dgm:pt>
    <dgm:pt modelId="{413E4473-4F41-4B21-BD1F-230838038D03}" type="sibTrans" cxnId="{C9C3A1C4-310A-4F61-BDC9-2B4A45A9D353}">
      <dgm:prSet/>
      <dgm:spPr/>
      <dgm:t>
        <a:bodyPr/>
        <a:lstStyle/>
        <a:p>
          <a:endParaRPr lang="en-US" sz="800">
            <a:solidFill>
              <a:sysClr val="windowText" lastClr="000000"/>
            </a:solidFill>
            <a:latin typeface="+mj-lt"/>
          </a:endParaRPr>
        </a:p>
      </dgm:t>
    </dgm:pt>
    <dgm:pt modelId="{0079C6AB-181E-41FC-A603-BC675DFB0B7D}">
      <dgm:prSet phldrT="[Text]" custT="1"/>
      <dgm:spPr/>
      <dgm:t>
        <a:bodyPr/>
        <a:lstStyle/>
        <a:p>
          <a:r>
            <a:rPr lang="en-US" sz="800" dirty="0">
              <a:latin typeface="+mj-lt"/>
            </a:rPr>
            <a:t>Accountability and Oversight</a:t>
          </a:r>
        </a:p>
      </dgm:t>
    </dgm:pt>
    <dgm:pt modelId="{2084A333-E2DF-4F34-89A6-469C3A29F02F}" type="parTrans" cxnId="{69CF4D1D-02B0-46EA-BBF8-B1BFD07EF111}">
      <dgm:prSet/>
      <dgm:spPr/>
      <dgm:t>
        <a:bodyPr/>
        <a:lstStyle/>
        <a:p>
          <a:endParaRPr lang="en-US" sz="800">
            <a:solidFill>
              <a:sysClr val="windowText" lastClr="000000"/>
            </a:solidFill>
            <a:latin typeface="+mj-lt"/>
          </a:endParaRPr>
        </a:p>
      </dgm:t>
    </dgm:pt>
    <dgm:pt modelId="{B7C86742-4A26-43E2-B569-91ECA93D4272}" type="sibTrans" cxnId="{69CF4D1D-02B0-46EA-BBF8-B1BFD07EF111}">
      <dgm:prSet/>
      <dgm:spPr/>
      <dgm:t>
        <a:bodyPr/>
        <a:lstStyle/>
        <a:p>
          <a:endParaRPr lang="en-US" sz="800">
            <a:solidFill>
              <a:sysClr val="windowText" lastClr="000000"/>
            </a:solidFill>
            <a:latin typeface="+mj-lt"/>
          </a:endParaRPr>
        </a:p>
      </dgm:t>
    </dgm:pt>
    <dgm:pt modelId="{558C4989-237F-4418-AD20-3FC9429A0224}">
      <dgm:prSet phldrT="[Text]" custT="1"/>
      <dgm:spPr/>
      <dgm:t>
        <a:bodyPr/>
        <a:lstStyle/>
        <a:p>
          <a:r>
            <a:rPr lang="en-US" sz="800" dirty="0">
              <a:latin typeface="+mj-lt"/>
            </a:rPr>
            <a:t>Information Technology</a:t>
          </a:r>
        </a:p>
      </dgm:t>
    </dgm:pt>
    <dgm:pt modelId="{6E4E1025-1FA6-4205-8F67-81D53704AC4D}" type="parTrans" cxnId="{50DBB5B8-28B2-4EF5-B02E-929176EB9DE3}">
      <dgm:prSet/>
      <dgm:spPr/>
      <dgm:t>
        <a:bodyPr/>
        <a:lstStyle/>
        <a:p>
          <a:endParaRPr lang="en-US" sz="800">
            <a:solidFill>
              <a:sysClr val="windowText" lastClr="000000"/>
            </a:solidFill>
            <a:latin typeface="+mj-lt"/>
          </a:endParaRPr>
        </a:p>
      </dgm:t>
    </dgm:pt>
    <dgm:pt modelId="{F5F4E58D-44B1-4B89-A4F8-5857C597A353}" type="sibTrans" cxnId="{50DBB5B8-28B2-4EF5-B02E-929176EB9DE3}">
      <dgm:prSet/>
      <dgm:spPr/>
      <dgm:t>
        <a:bodyPr/>
        <a:lstStyle/>
        <a:p>
          <a:endParaRPr lang="en-US" sz="800">
            <a:solidFill>
              <a:sysClr val="windowText" lastClr="000000"/>
            </a:solidFill>
            <a:latin typeface="+mj-lt"/>
          </a:endParaRPr>
        </a:p>
      </dgm:t>
    </dgm:pt>
    <dgm:pt modelId="{DF469E2A-41D6-4788-96CE-DA5579E2BEF9}">
      <dgm:prSet phldrT="[Text]" custT="1"/>
      <dgm:spPr/>
      <dgm:t>
        <a:bodyPr/>
        <a:lstStyle/>
        <a:p>
          <a:r>
            <a:rPr lang="en-US" sz="800" dirty="0">
              <a:latin typeface="+mj-lt"/>
            </a:rPr>
            <a:t>Chief Financial Officer</a:t>
          </a:r>
        </a:p>
      </dgm:t>
    </dgm:pt>
    <dgm:pt modelId="{B87B8C8E-8317-4F8F-8F70-2EA6662B8E12}" type="parTrans" cxnId="{F3AF8B4E-EE61-403F-9F16-2F08EB319A85}">
      <dgm:prSet/>
      <dgm:spPr/>
      <dgm:t>
        <a:bodyPr/>
        <a:lstStyle/>
        <a:p>
          <a:endParaRPr lang="en-US" sz="800">
            <a:solidFill>
              <a:sysClr val="windowText" lastClr="000000"/>
            </a:solidFill>
            <a:latin typeface="+mj-lt"/>
          </a:endParaRPr>
        </a:p>
      </dgm:t>
    </dgm:pt>
    <dgm:pt modelId="{26C339ED-510D-4FE8-B6D5-C2A1EAC10575}" type="sibTrans" cxnId="{F3AF8B4E-EE61-403F-9F16-2F08EB319A85}">
      <dgm:prSet/>
      <dgm:spPr/>
      <dgm:t>
        <a:bodyPr/>
        <a:lstStyle/>
        <a:p>
          <a:endParaRPr lang="en-US" sz="800">
            <a:solidFill>
              <a:sysClr val="windowText" lastClr="000000"/>
            </a:solidFill>
            <a:latin typeface="+mj-lt"/>
          </a:endParaRPr>
        </a:p>
      </dgm:t>
    </dgm:pt>
    <dgm:pt modelId="{41341009-E9A9-4256-B675-7DC62BA36A8A}">
      <dgm:prSet phldrT="[Text]" custT="1"/>
      <dgm:spPr/>
      <dgm:t>
        <a:bodyPr/>
        <a:lstStyle/>
        <a:p>
          <a:r>
            <a:rPr lang="en-US" sz="800" dirty="0">
              <a:latin typeface="+mj-lt"/>
            </a:rPr>
            <a:t>Human Capital</a:t>
          </a:r>
        </a:p>
      </dgm:t>
    </dgm:pt>
    <dgm:pt modelId="{FEBAF779-B5B9-41B5-963C-EBFF539020FE}" type="parTrans" cxnId="{45999447-B1F8-4556-B639-B89BDE1DAC75}">
      <dgm:prSet/>
      <dgm:spPr/>
      <dgm:t>
        <a:bodyPr/>
        <a:lstStyle/>
        <a:p>
          <a:endParaRPr lang="en-US" sz="800">
            <a:solidFill>
              <a:sysClr val="windowText" lastClr="000000"/>
            </a:solidFill>
            <a:latin typeface="+mj-lt"/>
          </a:endParaRPr>
        </a:p>
      </dgm:t>
    </dgm:pt>
    <dgm:pt modelId="{568B0C83-6143-4FE1-A1A1-DB68054AA057}" type="sibTrans" cxnId="{45999447-B1F8-4556-B639-B89BDE1DAC75}">
      <dgm:prSet/>
      <dgm:spPr/>
      <dgm:t>
        <a:bodyPr/>
        <a:lstStyle/>
        <a:p>
          <a:endParaRPr lang="en-US" sz="800">
            <a:solidFill>
              <a:sysClr val="windowText" lastClr="000000"/>
            </a:solidFill>
            <a:latin typeface="+mj-lt"/>
          </a:endParaRPr>
        </a:p>
      </dgm:t>
    </dgm:pt>
    <dgm:pt modelId="{5C8831DD-97AA-47C1-A0B1-1F1187C9A30F}" type="asst">
      <dgm:prSet phldrT="[Text]" custT="1"/>
      <dgm:spPr/>
      <dgm:t>
        <a:bodyPr/>
        <a:lstStyle/>
        <a:p>
          <a:r>
            <a:rPr lang="en-US" sz="800" dirty="0">
              <a:latin typeface="+mj-lt"/>
            </a:rPr>
            <a:t>Inspector General</a:t>
          </a:r>
        </a:p>
      </dgm:t>
    </dgm:pt>
    <dgm:pt modelId="{0AD342DD-A397-4BEF-96D2-856E0AF48077}" type="parTrans" cxnId="{38098DC8-AF7C-4C89-83EC-38D27F8A5C8B}">
      <dgm:prSet/>
      <dgm:spPr/>
      <dgm:t>
        <a:bodyPr/>
        <a:lstStyle/>
        <a:p>
          <a:endParaRPr lang="en-US" sz="800">
            <a:solidFill>
              <a:sysClr val="windowText" lastClr="000000"/>
            </a:solidFill>
            <a:latin typeface="+mj-lt"/>
          </a:endParaRPr>
        </a:p>
      </dgm:t>
    </dgm:pt>
    <dgm:pt modelId="{31DBAFA8-3327-4934-BAD8-0FD899EB805A}" type="sibTrans" cxnId="{38098DC8-AF7C-4C89-83EC-38D27F8A5C8B}">
      <dgm:prSet/>
      <dgm:spPr/>
      <dgm:t>
        <a:bodyPr/>
        <a:lstStyle/>
        <a:p>
          <a:endParaRPr lang="en-US" sz="800">
            <a:solidFill>
              <a:sysClr val="windowText" lastClr="000000"/>
            </a:solidFill>
            <a:latin typeface="+mj-lt"/>
          </a:endParaRPr>
        </a:p>
      </dgm:t>
    </dgm:pt>
    <dgm:pt modelId="{B98929B4-D725-49AC-B0A8-9C576E87F7D3}" type="pres">
      <dgm:prSet presAssocID="{D3A3D2E5-B080-4DDE-BDC8-3027B904355D}" presName="hierChild1" presStyleCnt="0">
        <dgm:presLayoutVars>
          <dgm:orgChart val="1"/>
          <dgm:chPref val="1"/>
          <dgm:dir/>
          <dgm:animOne val="branch"/>
          <dgm:animLvl val="lvl"/>
          <dgm:resizeHandles/>
        </dgm:presLayoutVars>
      </dgm:prSet>
      <dgm:spPr/>
      <dgm:t>
        <a:bodyPr/>
        <a:lstStyle/>
        <a:p>
          <a:endParaRPr lang="en-US"/>
        </a:p>
      </dgm:t>
    </dgm:pt>
    <dgm:pt modelId="{89ADFCC0-B25F-46D1-B896-7E80F2380ECC}" type="pres">
      <dgm:prSet presAssocID="{D7BBC4BC-B825-46EC-BC0D-B4A7910C55FD}" presName="hierRoot1" presStyleCnt="0">
        <dgm:presLayoutVars>
          <dgm:hierBranch val="init"/>
        </dgm:presLayoutVars>
      </dgm:prSet>
      <dgm:spPr/>
    </dgm:pt>
    <dgm:pt modelId="{0174D67A-4F4C-4067-8052-0A6BE5EC3788}" type="pres">
      <dgm:prSet presAssocID="{D7BBC4BC-B825-46EC-BC0D-B4A7910C55FD}" presName="rootComposite1" presStyleCnt="0"/>
      <dgm:spPr/>
    </dgm:pt>
    <dgm:pt modelId="{D2840E67-5169-4781-B1A1-83D230EB7BA9}" type="pres">
      <dgm:prSet presAssocID="{D7BBC4BC-B825-46EC-BC0D-B4A7910C55FD}" presName="rootText1" presStyleLbl="node0" presStyleIdx="0" presStyleCnt="1" custScaleX="146757" custScaleY="159142" custLinFactNeighborY="50638">
        <dgm:presLayoutVars>
          <dgm:chPref val="3"/>
        </dgm:presLayoutVars>
      </dgm:prSet>
      <dgm:spPr/>
      <dgm:t>
        <a:bodyPr/>
        <a:lstStyle/>
        <a:p>
          <a:endParaRPr lang="en-US"/>
        </a:p>
      </dgm:t>
    </dgm:pt>
    <dgm:pt modelId="{CB8988C6-BA50-47F8-A547-3C70FB1F3D70}" type="pres">
      <dgm:prSet presAssocID="{D7BBC4BC-B825-46EC-BC0D-B4A7910C55FD}" presName="rootConnector1" presStyleLbl="node1" presStyleIdx="0" presStyleCnt="0"/>
      <dgm:spPr/>
      <dgm:t>
        <a:bodyPr/>
        <a:lstStyle/>
        <a:p>
          <a:endParaRPr lang="en-US"/>
        </a:p>
      </dgm:t>
    </dgm:pt>
    <dgm:pt modelId="{8012B6E8-9C53-4B91-9136-79D211D90D2D}" type="pres">
      <dgm:prSet presAssocID="{D7BBC4BC-B825-46EC-BC0D-B4A7910C55FD}" presName="hierChild2" presStyleCnt="0"/>
      <dgm:spPr/>
    </dgm:pt>
    <dgm:pt modelId="{9ACF6F7D-F8C7-4DFD-BDFB-A92210D8D19D}" type="pres">
      <dgm:prSet presAssocID="{84BAFF74-18FF-44CB-B17E-FBF1E859BC28}" presName="Name37" presStyleLbl="parChTrans1D2" presStyleIdx="0" presStyleCnt="11"/>
      <dgm:spPr/>
      <dgm:t>
        <a:bodyPr/>
        <a:lstStyle/>
        <a:p>
          <a:endParaRPr lang="en-US"/>
        </a:p>
      </dgm:t>
    </dgm:pt>
    <dgm:pt modelId="{241CE4CF-9CB9-474E-94FE-17C21C7BDDEF}" type="pres">
      <dgm:prSet presAssocID="{F1144A73-E029-4298-8DAB-5FB9365F3768}" presName="hierRoot2" presStyleCnt="0">
        <dgm:presLayoutVars>
          <dgm:hierBranch val="init"/>
        </dgm:presLayoutVars>
      </dgm:prSet>
      <dgm:spPr/>
    </dgm:pt>
    <dgm:pt modelId="{A37750A5-F560-483E-83D2-36EABCE00381}" type="pres">
      <dgm:prSet presAssocID="{F1144A73-E029-4298-8DAB-5FB9365F3768}" presName="rootComposite" presStyleCnt="0"/>
      <dgm:spPr/>
    </dgm:pt>
    <dgm:pt modelId="{65BF87BA-CA2B-4B45-BA17-64C2C4AC758C}" type="pres">
      <dgm:prSet presAssocID="{F1144A73-E029-4298-8DAB-5FB9365F3768}" presName="rootText" presStyleLbl="node2" presStyleIdx="0" presStyleCnt="9" custScaleY="134972" custLinFactNeighborX="9107">
        <dgm:presLayoutVars>
          <dgm:chPref val="3"/>
        </dgm:presLayoutVars>
      </dgm:prSet>
      <dgm:spPr/>
      <dgm:t>
        <a:bodyPr/>
        <a:lstStyle/>
        <a:p>
          <a:endParaRPr lang="en-US"/>
        </a:p>
      </dgm:t>
    </dgm:pt>
    <dgm:pt modelId="{4E369287-7DB8-4C39-8BAF-09BF3C7022E6}" type="pres">
      <dgm:prSet presAssocID="{F1144A73-E029-4298-8DAB-5FB9365F3768}" presName="rootConnector" presStyleLbl="node2" presStyleIdx="0" presStyleCnt="9"/>
      <dgm:spPr/>
      <dgm:t>
        <a:bodyPr/>
        <a:lstStyle/>
        <a:p>
          <a:endParaRPr lang="en-US"/>
        </a:p>
      </dgm:t>
    </dgm:pt>
    <dgm:pt modelId="{E3A1B04A-0F28-4320-8BF2-26B11EA244A1}" type="pres">
      <dgm:prSet presAssocID="{F1144A73-E029-4298-8DAB-5FB9365F3768}" presName="hierChild4" presStyleCnt="0"/>
      <dgm:spPr/>
    </dgm:pt>
    <dgm:pt modelId="{B5AE3E2B-D800-401C-85E9-5005CD71A1C6}" type="pres">
      <dgm:prSet presAssocID="{F1144A73-E029-4298-8DAB-5FB9365F3768}" presName="hierChild5" presStyleCnt="0"/>
      <dgm:spPr/>
    </dgm:pt>
    <dgm:pt modelId="{101EE84F-F444-478A-A47C-6CF1FDC0CAC9}" type="pres">
      <dgm:prSet presAssocID="{1AC39516-DB94-43C7-BB7F-EDB335F2578D}" presName="Name37" presStyleLbl="parChTrans1D2" presStyleIdx="1" presStyleCnt="11"/>
      <dgm:spPr/>
      <dgm:t>
        <a:bodyPr/>
        <a:lstStyle/>
        <a:p>
          <a:endParaRPr lang="en-US"/>
        </a:p>
      </dgm:t>
    </dgm:pt>
    <dgm:pt modelId="{29E289FA-A048-4FE3-8002-C71733CA5426}" type="pres">
      <dgm:prSet presAssocID="{9CC895F6-97C7-43C5-9FA0-FCC633BC34FB}" presName="hierRoot2" presStyleCnt="0">
        <dgm:presLayoutVars>
          <dgm:hierBranch val="init"/>
        </dgm:presLayoutVars>
      </dgm:prSet>
      <dgm:spPr/>
    </dgm:pt>
    <dgm:pt modelId="{20073C88-7472-40C5-A77F-FB857DF68C51}" type="pres">
      <dgm:prSet presAssocID="{9CC895F6-97C7-43C5-9FA0-FCC633BC34FB}" presName="rootComposite" presStyleCnt="0"/>
      <dgm:spPr/>
    </dgm:pt>
    <dgm:pt modelId="{C174EA68-204C-4AE9-8FF1-6043345D23FB}" type="pres">
      <dgm:prSet presAssocID="{9CC895F6-97C7-43C5-9FA0-FCC633BC34FB}" presName="rootText" presStyleLbl="node2" presStyleIdx="1" presStyleCnt="9" custLinFactNeighborX="4747">
        <dgm:presLayoutVars>
          <dgm:chPref val="3"/>
        </dgm:presLayoutVars>
      </dgm:prSet>
      <dgm:spPr/>
      <dgm:t>
        <a:bodyPr/>
        <a:lstStyle/>
        <a:p>
          <a:endParaRPr lang="en-US"/>
        </a:p>
      </dgm:t>
    </dgm:pt>
    <dgm:pt modelId="{86F97BEA-146C-43FE-A6CE-ED25363A392F}" type="pres">
      <dgm:prSet presAssocID="{9CC895F6-97C7-43C5-9FA0-FCC633BC34FB}" presName="rootConnector" presStyleLbl="node2" presStyleIdx="1" presStyleCnt="9"/>
      <dgm:spPr/>
      <dgm:t>
        <a:bodyPr/>
        <a:lstStyle/>
        <a:p>
          <a:endParaRPr lang="en-US"/>
        </a:p>
      </dgm:t>
    </dgm:pt>
    <dgm:pt modelId="{6C6F554F-4788-4B3E-832B-E139BD2E253C}" type="pres">
      <dgm:prSet presAssocID="{9CC895F6-97C7-43C5-9FA0-FCC633BC34FB}" presName="hierChild4" presStyleCnt="0"/>
      <dgm:spPr/>
    </dgm:pt>
    <dgm:pt modelId="{E29C27F8-CFD7-4B6D-B01D-768C5A76D320}" type="pres">
      <dgm:prSet presAssocID="{9CC895F6-97C7-43C5-9FA0-FCC633BC34FB}" presName="hierChild5" presStyleCnt="0"/>
      <dgm:spPr/>
    </dgm:pt>
    <dgm:pt modelId="{06D601F6-A929-41DD-92FF-42E8F05EA3B2}" type="pres">
      <dgm:prSet presAssocID="{84B57424-02F2-42E2-B2FF-FBEED1B4EE80}" presName="Name37" presStyleLbl="parChTrans1D2" presStyleIdx="2" presStyleCnt="11"/>
      <dgm:spPr/>
      <dgm:t>
        <a:bodyPr/>
        <a:lstStyle/>
        <a:p>
          <a:endParaRPr lang="en-US"/>
        </a:p>
      </dgm:t>
    </dgm:pt>
    <dgm:pt modelId="{19698C80-817F-4EC2-AFA6-C952A2BD4DB1}" type="pres">
      <dgm:prSet presAssocID="{A3D0CC6F-1440-4274-A4A0-E1D7905E9E9E}" presName="hierRoot2" presStyleCnt="0">
        <dgm:presLayoutVars>
          <dgm:hierBranch val="init"/>
        </dgm:presLayoutVars>
      </dgm:prSet>
      <dgm:spPr/>
    </dgm:pt>
    <dgm:pt modelId="{08E201DE-CF4B-4B8A-BEF2-E014BFBEBA3C}" type="pres">
      <dgm:prSet presAssocID="{A3D0CC6F-1440-4274-A4A0-E1D7905E9E9E}" presName="rootComposite" presStyleCnt="0"/>
      <dgm:spPr/>
    </dgm:pt>
    <dgm:pt modelId="{D768A854-40B2-4BD2-A8B4-F82F25736A9B}" type="pres">
      <dgm:prSet presAssocID="{A3D0CC6F-1440-4274-A4A0-E1D7905E9E9E}" presName="rootText" presStyleLbl="node2" presStyleIdx="2" presStyleCnt="9" custScaleX="119307">
        <dgm:presLayoutVars>
          <dgm:chPref val="3"/>
        </dgm:presLayoutVars>
      </dgm:prSet>
      <dgm:spPr/>
      <dgm:t>
        <a:bodyPr/>
        <a:lstStyle/>
        <a:p>
          <a:endParaRPr lang="en-US"/>
        </a:p>
      </dgm:t>
    </dgm:pt>
    <dgm:pt modelId="{AAF93B56-3153-455F-939E-9DC0B4F6F956}" type="pres">
      <dgm:prSet presAssocID="{A3D0CC6F-1440-4274-A4A0-E1D7905E9E9E}" presName="rootConnector" presStyleLbl="node2" presStyleIdx="2" presStyleCnt="9"/>
      <dgm:spPr/>
      <dgm:t>
        <a:bodyPr/>
        <a:lstStyle/>
        <a:p>
          <a:endParaRPr lang="en-US"/>
        </a:p>
      </dgm:t>
    </dgm:pt>
    <dgm:pt modelId="{5CF5555A-636C-4F7F-97E4-FED3827DED83}" type="pres">
      <dgm:prSet presAssocID="{A3D0CC6F-1440-4274-A4A0-E1D7905E9E9E}" presName="hierChild4" presStyleCnt="0"/>
      <dgm:spPr/>
    </dgm:pt>
    <dgm:pt modelId="{C2572BFF-A51E-4760-9672-F52AF6E0E216}" type="pres">
      <dgm:prSet presAssocID="{A3D0CC6F-1440-4274-A4A0-E1D7905E9E9E}" presName="hierChild5" presStyleCnt="0"/>
      <dgm:spPr/>
    </dgm:pt>
    <dgm:pt modelId="{E7B3DF73-9F96-43E1-9765-D933010C339D}" type="pres">
      <dgm:prSet presAssocID="{BABBEE2C-7F63-4BB9-AC31-3D525F2EB896}" presName="Name37" presStyleLbl="parChTrans1D2" presStyleIdx="3" presStyleCnt="11"/>
      <dgm:spPr/>
      <dgm:t>
        <a:bodyPr/>
        <a:lstStyle/>
        <a:p>
          <a:endParaRPr lang="en-US"/>
        </a:p>
      </dgm:t>
    </dgm:pt>
    <dgm:pt modelId="{50BD531F-6541-4803-A66A-363CD37FB2D5}" type="pres">
      <dgm:prSet presAssocID="{31304101-1D24-4FC9-90B7-B51EDA293BEC}" presName="hierRoot2" presStyleCnt="0">
        <dgm:presLayoutVars>
          <dgm:hierBranch val="init"/>
        </dgm:presLayoutVars>
      </dgm:prSet>
      <dgm:spPr/>
    </dgm:pt>
    <dgm:pt modelId="{B1A821A5-5D58-4AAB-90FA-B3713AEC6E42}" type="pres">
      <dgm:prSet presAssocID="{31304101-1D24-4FC9-90B7-B51EDA293BEC}" presName="rootComposite" presStyleCnt="0"/>
      <dgm:spPr/>
    </dgm:pt>
    <dgm:pt modelId="{72B37056-2D49-4157-8C3D-DD6469AD4C14}" type="pres">
      <dgm:prSet presAssocID="{31304101-1D24-4FC9-90B7-B51EDA293BEC}" presName="rootText" presStyleLbl="node2" presStyleIdx="3" presStyleCnt="9">
        <dgm:presLayoutVars>
          <dgm:chPref val="3"/>
        </dgm:presLayoutVars>
      </dgm:prSet>
      <dgm:spPr/>
      <dgm:t>
        <a:bodyPr/>
        <a:lstStyle/>
        <a:p>
          <a:endParaRPr lang="en-US"/>
        </a:p>
      </dgm:t>
    </dgm:pt>
    <dgm:pt modelId="{30DF1524-322E-4928-ADDA-51490606B1E8}" type="pres">
      <dgm:prSet presAssocID="{31304101-1D24-4FC9-90B7-B51EDA293BEC}" presName="rootConnector" presStyleLbl="node2" presStyleIdx="3" presStyleCnt="9"/>
      <dgm:spPr/>
      <dgm:t>
        <a:bodyPr/>
        <a:lstStyle/>
        <a:p>
          <a:endParaRPr lang="en-US"/>
        </a:p>
      </dgm:t>
    </dgm:pt>
    <dgm:pt modelId="{EC3CD792-5C25-4465-BC53-A873A74A1A1D}" type="pres">
      <dgm:prSet presAssocID="{31304101-1D24-4FC9-90B7-B51EDA293BEC}" presName="hierChild4" presStyleCnt="0"/>
      <dgm:spPr/>
    </dgm:pt>
    <dgm:pt modelId="{6E8B655E-793F-4848-9F70-8F925B820087}" type="pres">
      <dgm:prSet presAssocID="{31304101-1D24-4FC9-90B7-B51EDA293BEC}" presName="hierChild5" presStyleCnt="0"/>
      <dgm:spPr/>
    </dgm:pt>
    <dgm:pt modelId="{70E4E74C-470F-418F-8FDE-5351C762932C}" type="pres">
      <dgm:prSet presAssocID="{495DE114-5D38-4670-A477-FD13E7C23BFE}" presName="Name37" presStyleLbl="parChTrans1D2" presStyleIdx="4" presStyleCnt="11"/>
      <dgm:spPr/>
      <dgm:t>
        <a:bodyPr/>
        <a:lstStyle/>
        <a:p>
          <a:endParaRPr lang="en-US"/>
        </a:p>
      </dgm:t>
    </dgm:pt>
    <dgm:pt modelId="{5F59E68C-982F-4A2E-B025-C0C1678F18A2}" type="pres">
      <dgm:prSet presAssocID="{5BBFACC0-BAD6-4451-A2AA-FE7F019F2EE9}" presName="hierRoot2" presStyleCnt="0">
        <dgm:presLayoutVars>
          <dgm:hierBranch val="init"/>
        </dgm:presLayoutVars>
      </dgm:prSet>
      <dgm:spPr/>
    </dgm:pt>
    <dgm:pt modelId="{E9EBB70D-6DB2-4F9B-A26D-73BDD965B122}" type="pres">
      <dgm:prSet presAssocID="{5BBFACC0-BAD6-4451-A2AA-FE7F019F2EE9}" presName="rootComposite" presStyleCnt="0"/>
      <dgm:spPr/>
    </dgm:pt>
    <dgm:pt modelId="{3A0645DA-B5D5-4DBA-80F7-A3E41C4948A1}" type="pres">
      <dgm:prSet presAssocID="{5BBFACC0-BAD6-4451-A2AA-FE7F019F2EE9}" presName="rootText" presStyleLbl="node2" presStyleIdx="4" presStyleCnt="9">
        <dgm:presLayoutVars>
          <dgm:chPref val="3"/>
        </dgm:presLayoutVars>
      </dgm:prSet>
      <dgm:spPr/>
      <dgm:t>
        <a:bodyPr/>
        <a:lstStyle/>
        <a:p>
          <a:endParaRPr lang="en-US"/>
        </a:p>
      </dgm:t>
    </dgm:pt>
    <dgm:pt modelId="{EDE8B9E3-F43F-431B-B093-C56680184620}" type="pres">
      <dgm:prSet presAssocID="{5BBFACC0-BAD6-4451-A2AA-FE7F019F2EE9}" presName="rootConnector" presStyleLbl="node2" presStyleIdx="4" presStyleCnt="9"/>
      <dgm:spPr/>
      <dgm:t>
        <a:bodyPr/>
        <a:lstStyle/>
        <a:p>
          <a:endParaRPr lang="en-US"/>
        </a:p>
      </dgm:t>
    </dgm:pt>
    <dgm:pt modelId="{DA5DDA00-815B-48AB-9510-2EADF54BBC82}" type="pres">
      <dgm:prSet presAssocID="{5BBFACC0-BAD6-4451-A2AA-FE7F019F2EE9}" presName="hierChild4" presStyleCnt="0"/>
      <dgm:spPr/>
    </dgm:pt>
    <dgm:pt modelId="{697BBB27-54D9-462E-AEEA-90C8A2D94E91}" type="pres">
      <dgm:prSet presAssocID="{5BBFACC0-BAD6-4451-A2AA-FE7F019F2EE9}" presName="hierChild5" presStyleCnt="0"/>
      <dgm:spPr/>
    </dgm:pt>
    <dgm:pt modelId="{725DED6C-0B2F-4524-9BCE-E3149A53E50B}" type="pres">
      <dgm:prSet presAssocID="{3173B57D-3DAD-4F38-8891-13073A74B101}" presName="Name37" presStyleLbl="parChTrans1D2" presStyleIdx="5" presStyleCnt="11"/>
      <dgm:spPr/>
      <dgm:t>
        <a:bodyPr/>
        <a:lstStyle/>
        <a:p>
          <a:endParaRPr lang="en-US"/>
        </a:p>
      </dgm:t>
    </dgm:pt>
    <dgm:pt modelId="{A4425F42-2731-4E7B-849F-E23D1B0031B5}" type="pres">
      <dgm:prSet presAssocID="{81BFAF00-B6DF-4E2A-8918-9D08AE613AF9}" presName="hierRoot2" presStyleCnt="0">
        <dgm:presLayoutVars>
          <dgm:hierBranch val="init"/>
        </dgm:presLayoutVars>
      </dgm:prSet>
      <dgm:spPr/>
    </dgm:pt>
    <dgm:pt modelId="{7C11F1E2-CD14-41E0-A383-2B510B87203B}" type="pres">
      <dgm:prSet presAssocID="{81BFAF00-B6DF-4E2A-8918-9D08AE613AF9}" presName="rootComposite" presStyleCnt="0"/>
      <dgm:spPr/>
    </dgm:pt>
    <dgm:pt modelId="{4AFD6EEB-98E6-4F41-8953-DCC3AFE561BE}" type="pres">
      <dgm:prSet presAssocID="{81BFAF00-B6DF-4E2A-8918-9D08AE613AF9}" presName="rootText" presStyleLbl="node2" presStyleIdx="5" presStyleCnt="9" custScaleX="145250">
        <dgm:presLayoutVars>
          <dgm:chPref val="3"/>
        </dgm:presLayoutVars>
      </dgm:prSet>
      <dgm:spPr/>
      <dgm:t>
        <a:bodyPr/>
        <a:lstStyle/>
        <a:p>
          <a:endParaRPr lang="en-US"/>
        </a:p>
      </dgm:t>
    </dgm:pt>
    <dgm:pt modelId="{CCA46565-278F-4207-AB89-459CAB16E7E3}" type="pres">
      <dgm:prSet presAssocID="{81BFAF00-B6DF-4E2A-8918-9D08AE613AF9}" presName="rootConnector" presStyleLbl="node2" presStyleIdx="5" presStyleCnt="9"/>
      <dgm:spPr/>
      <dgm:t>
        <a:bodyPr/>
        <a:lstStyle/>
        <a:p>
          <a:endParaRPr lang="en-US"/>
        </a:p>
      </dgm:t>
    </dgm:pt>
    <dgm:pt modelId="{C3A71D66-474F-4969-AA9C-51FF0DBCD1DC}" type="pres">
      <dgm:prSet presAssocID="{81BFAF00-B6DF-4E2A-8918-9D08AE613AF9}" presName="hierChild4" presStyleCnt="0"/>
      <dgm:spPr/>
    </dgm:pt>
    <dgm:pt modelId="{B2B870E9-9285-44CC-8083-EC14C1A52AF1}" type="pres">
      <dgm:prSet presAssocID="{81BFAF00-B6DF-4E2A-8918-9D08AE613AF9}" presName="hierChild5" presStyleCnt="0"/>
      <dgm:spPr/>
    </dgm:pt>
    <dgm:pt modelId="{B0A66EFB-004B-4993-BE0C-97AC6CE64966}" type="pres">
      <dgm:prSet presAssocID="{0900549E-BFDB-4C3E-914E-BB32914D5094}" presName="Name37" presStyleLbl="parChTrans1D2" presStyleIdx="6" presStyleCnt="11"/>
      <dgm:spPr/>
      <dgm:t>
        <a:bodyPr/>
        <a:lstStyle/>
        <a:p>
          <a:endParaRPr lang="en-US"/>
        </a:p>
      </dgm:t>
    </dgm:pt>
    <dgm:pt modelId="{D9C35140-51F9-46A1-9E9A-F96616BE7671}" type="pres">
      <dgm:prSet presAssocID="{E4757A7B-9D97-4995-B423-2615EFA24151}" presName="hierRoot2" presStyleCnt="0">
        <dgm:presLayoutVars>
          <dgm:hierBranch val="init"/>
        </dgm:presLayoutVars>
      </dgm:prSet>
      <dgm:spPr/>
    </dgm:pt>
    <dgm:pt modelId="{46CF17F0-B212-4348-8C37-6047288925BD}" type="pres">
      <dgm:prSet presAssocID="{E4757A7B-9D97-4995-B423-2615EFA24151}" presName="rootComposite" presStyleCnt="0"/>
      <dgm:spPr/>
    </dgm:pt>
    <dgm:pt modelId="{817EC980-61A9-4183-BDF0-A813C5840AF4}" type="pres">
      <dgm:prSet presAssocID="{E4757A7B-9D97-4995-B423-2615EFA24151}" presName="rootText" presStyleLbl="node2" presStyleIdx="6" presStyleCnt="9" custScaleX="128308">
        <dgm:presLayoutVars>
          <dgm:chPref val="3"/>
        </dgm:presLayoutVars>
      </dgm:prSet>
      <dgm:spPr/>
      <dgm:t>
        <a:bodyPr/>
        <a:lstStyle/>
        <a:p>
          <a:endParaRPr lang="en-US"/>
        </a:p>
      </dgm:t>
    </dgm:pt>
    <dgm:pt modelId="{BDF14362-7B29-481E-95ED-598AAF038C1C}" type="pres">
      <dgm:prSet presAssocID="{E4757A7B-9D97-4995-B423-2615EFA24151}" presName="rootConnector" presStyleLbl="node2" presStyleIdx="6" presStyleCnt="9"/>
      <dgm:spPr/>
      <dgm:t>
        <a:bodyPr/>
        <a:lstStyle/>
        <a:p>
          <a:endParaRPr lang="en-US"/>
        </a:p>
      </dgm:t>
    </dgm:pt>
    <dgm:pt modelId="{B9310FE6-6054-49B9-AB7D-FE487AD8B565}" type="pres">
      <dgm:prSet presAssocID="{E4757A7B-9D97-4995-B423-2615EFA24151}" presName="hierChild4" presStyleCnt="0"/>
      <dgm:spPr/>
    </dgm:pt>
    <dgm:pt modelId="{94274A79-74A7-4963-98FF-9137E6F6111A}" type="pres">
      <dgm:prSet presAssocID="{09E75CDA-D1A1-4EAF-B50C-9E884A316BDC}" presName="Name37" presStyleLbl="parChTrans1D3" presStyleIdx="0" presStyleCnt="4"/>
      <dgm:spPr/>
      <dgm:t>
        <a:bodyPr/>
        <a:lstStyle/>
        <a:p>
          <a:endParaRPr lang="en-US"/>
        </a:p>
      </dgm:t>
    </dgm:pt>
    <dgm:pt modelId="{96B35BCA-F6A7-4CA9-8CFC-2F0C9C8637D5}" type="pres">
      <dgm:prSet presAssocID="{51CC0E96-C0A5-4376-AC23-4E5DA98A5E69}" presName="hierRoot2" presStyleCnt="0">
        <dgm:presLayoutVars>
          <dgm:hierBranch val="init"/>
        </dgm:presLayoutVars>
      </dgm:prSet>
      <dgm:spPr/>
    </dgm:pt>
    <dgm:pt modelId="{0C8853AE-D144-44DC-997D-599885EF085E}" type="pres">
      <dgm:prSet presAssocID="{51CC0E96-C0A5-4376-AC23-4E5DA98A5E69}" presName="rootComposite" presStyleCnt="0"/>
      <dgm:spPr/>
    </dgm:pt>
    <dgm:pt modelId="{93EE9CB1-DE1F-4C1C-9737-848DD35721F4}" type="pres">
      <dgm:prSet presAssocID="{51CC0E96-C0A5-4376-AC23-4E5DA98A5E69}" presName="rootText" presStyleLbl="node3" presStyleIdx="0" presStyleCnt="4">
        <dgm:presLayoutVars>
          <dgm:chPref val="3"/>
        </dgm:presLayoutVars>
      </dgm:prSet>
      <dgm:spPr/>
      <dgm:t>
        <a:bodyPr/>
        <a:lstStyle/>
        <a:p>
          <a:endParaRPr lang="en-US"/>
        </a:p>
      </dgm:t>
    </dgm:pt>
    <dgm:pt modelId="{83F55E66-D77D-4253-8928-61A37DEB04B0}" type="pres">
      <dgm:prSet presAssocID="{51CC0E96-C0A5-4376-AC23-4E5DA98A5E69}" presName="rootConnector" presStyleLbl="node3" presStyleIdx="0" presStyleCnt="4"/>
      <dgm:spPr/>
      <dgm:t>
        <a:bodyPr/>
        <a:lstStyle/>
        <a:p>
          <a:endParaRPr lang="en-US"/>
        </a:p>
      </dgm:t>
    </dgm:pt>
    <dgm:pt modelId="{BF27562C-F3B4-416D-9892-F5CAD3E2CAD5}" type="pres">
      <dgm:prSet presAssocID="{51CC0E96-C0A5-4376-AC23-4E5DA98A5E69}" presName="hierChild4" presStyleCnt="0"/>
      <dgm:spPr/>
    </dgm:pt>
    <dgm:pt modelId="{C54BDEAD-313B-41F5-BDCA-DE4A557A4A8B}" type="pres">
      <dgm:prSet presAssocID="{51CC0E96-C0A5-4376-AC23-4E5DA98A5E69}" presName="hierChild5" presStyleCnt="0"/>
      <dgm:spPr/>
    </dgm:pt>
    <dgm:pt modelId="{90122B2C-56F2-45F1-B037-A810A5CD6971}" type="pres">
      <dgm:prSet presAssocID="{8ED0550C-42FC-4537-97CB-F8B6C0EB3AC3}" presName="Name37" presStyleLbl="parChTrans1D3" presStyleIdx="1" presStyleCnt="4"/>
      <dgm:spPr/>
      <dgm:t>
        <a:bodyPr/>
        <a:lstStyle/>
        <a:p>
          <a:endParaRPr lang="en-US"/>
        </a:p>
      </dgm:t>
    </dgm:pt>
    <dgm:pt modelId="{53627213-A9D0-4B19-8CE5-B613CC91C6D6}" type="pres">
      <dgm:prSet presAssocID="{CE80448C-2313-4789-AE7B-287803C0790A}" presName="hierRoot2" presStyleCnt="0">
        <dgm:presLayoutVars>
          <dgm:hierBranch val="init"/>
        </dgm:presLayoutVars>
      </dgm:prSet>
      <dgm:spPr/>
    </dgm:pt>
    <dgm:pt modelId="{D6692DA7-7CB9-4A26-A192-8C463D3C2D76}" type="pres">
      <dgm:prSet presAssocID="{CE80448C-2313-4789-AE7B-287803C0790A}" presName="rootComposite" presStyleCnt="0"/>
      <dgm:spPr/>
    </dgm:pt>
    <dgm:pt modelId="{B5B8033C-2DF3-40CB-82F0-67A535F54A8E}" type="pres">
      <dgm:prSet presAssocID="{CE80448C-2313-4789-AE7B-287803C0790A}" presName="rootText" presStyleLbl="node3" presStyleIdx="1" presStyleCnt="4" custScaleX="117932">
        <dgm:presLayoutVars>
          <dgm:chPref val="3"/>
        </dgm:presLayoutVars>
      </dgm:prSet>
      <dgm:spPr/>
      <dgm:t>
        <a:bodyPr/>
        <a:lstStyle/>
        <a:p>
          <a:endParaRPr lang="en-US"/>
        </a:p>
      </dgm:t>
    </dgm:pt>
    <dgm:pt modelId="{3B7AC0F5-4286-4E7F-86BF-8D6B218B91F5}" type="pres">
      <dgm:prSet presAssocID="{CE80448C-2313-4789-AE7B-287803C0790A}" presName="rootConnector" presStyleLbl="node3" presStyleIdx="1" presStyleCnt="4"/>
      <dgm:spPr/>
      <dgm:t>
        <a:bodyPr/>
        <a:lstStyle/>
        <a:p>
          <a:endParaRPr lang="en-US"/>
        </a:p>
      </dgm:t>
    </dgm:pt>
    <dgm:pt modelId="{909A2398-4216-4120-B258-1FEDF5C358CB}" type="pres">
      <dgm:prSet presAssocID="{CE80448C-2313-4789-AE7B-287803C0790A}" presName="hierChild4" presStyleCnt="0"/>
      <dgm:spPr/>
    </dgm:pt>
    <dgm:pt modelId="{6322DD19-2168-45CD-B102-84E796DCBA03}" type="pres">
      <dgm:prSet presAssocID="{CE80448C-2313-4789-AE7B-287803C0790A}" presName="hierChild5" presStyleCnt="0"/>
      <dgm:spPr/>
    </dgm:pt>
    <dgm:pt modelId="{2F7697D3-ABCF-4393-BC0E-6ADEA025D509}" type="pres">
      <dgm:prSet presAssocID="{FE05DCEF-7F6E-49FF-AAB1-0C0CDE9BF12C}" presName="Name37" presStyleLbl="parChTrans1D3" presStyleIdx="2" presStyleCnt="4"/>
      <dgm:spPr/>
      <dgm:t>
        <a:bodyPr/>
        <a:lstStyle/>
        <a:p>
          <a:endParaRPr lang="en-US"/>
        </a:p>
      </dgm:t>
    </dgm:pt>
    <dgm:pt modelId="{AC821882-286C-4CEE-8989-78987E98ED85}" type="pres">
      <dgm:prSet presAssocID="{2F7DA650-FE0C-48DE-ADCA-1B264CEA4A48}" presName="hierRoot2" presStyleCnt="0">
        <dgm:presLayoutVars>
          <dgm:hierBranch val="init"/>
        </dgm:presLayoutVars>
      </dgm:prSet>
      <dgm:spPr/>
    </dgm:pt>
    <dgm:pt modelId="{FFF59F74-2D86-48E5-8A06-29EC39DC868E}" type="pres">
      <dgm:prSet presAssocID="{2F7DA650-FE0C-48DE-ADCA-1B264CEA4A48}" presName="rootComposite" presStyleCnt="0"/>
      <dgm:spPr/>
    </dgm:pt>
    <dgm:pt modelId="{C732E857-1212-4C91-96F6-AF68240BADB2}" type="pres">
      <dgm:prSet presAssocID="{2F7DA650-FE0C-48DE-ADCA-1B264CEA4A48}" presName="rootText" presStyleLbl="node3" presStyleIdx="2" presStyleCnt="4" custScaleX="138041">
        <dgm:presLayoutVars>
          <dgm:chPref val="3"/>
        </dgm:presLayoutVars>
      </dgm:prSet>
      <dgm:spPr/>
      <dgm:t>
        <a:bodyPr/>
        <a:lstStyle/>
        <a:p>
          <a:endParaRPr lang="en-US"/>
        </a:p>
      </dgm:t>
    </dgm:pt>
    <dgm:pt modelId="{90FDB446-C21F-4311-971F-B8C5BDB076EE}" type="pres">
      <dgm:prSet presAssocID="{2F7DA650-FE0C-48DE-ADCA-1B264CEA4A48}" presName="rootConnector" presStyleLbl="node3" presStyleIdx="2" presStyleCnt="4"/>
      <dgm:spPr/>
      <dgm:t>
        <a:bodyPr/>
        <a:lstStyle/>
        <a:p>
          <a:endParaRPr lang="en-US"/>
        </a:p>
      </dgm:t>
    </dgm:pt>
    <dgm:pt modelId="{7F2701AE-FB41-4D4E-8BFD-946D27AFBF6A}" type="pres">
      <dgm:prSet presAssocID="{2F7DA650-FE0C-48DE-ADCA-1B264CEA4A48}" presName="hierChild4" presStyleCnt="0"/>
      <dgm:spPr/>
    </dgm:pt>
    <dgm:pt modelId="{EDE7169C-7E69-4D93-9C30-9D0AEF0EB20D}" type="pres">
      <dgm:prSet presAssocID="{2084A333-E2DF-4F34-89A6-469C3A29F02F}" presName="Name37" presStyleLbl="parChTrans1D4" presStyleIdx="0" presStyleCnt="4"/>
      <dgm:spPr/>
      <dgm:t>
        <a:bodyPr/>
        <a:lstStyle/>
        <a:p>
          <a:endParaRPr lang="en-US"/>
        </a:p>
      </dgm:t>
    </dgm:pt>
    <dgm:pt modelId="{C7CEAC8A-ED37-438C-9B91-75AD61621211}" type="pres">
      <dgm:prSet presAssocID="{0079C6AB-181E-41FC-A603-BC675DFB0B7D}" presName="hierRoot2" presStyleCnt="0">
        <dgm:presLayoutVars>
          <dgm:hierBranch val="init"/>
        </dgm:presLayoutVars>
      </dgm:prSet>
      <dgm:spPr/>
    </dgm:pt>
    <dgm:pt modelId="{55ED67E3-C0A7-4252-913A-3F03D93AD1FA}" type="pres">
      <dgm:prSet presAssocID="{0079C6AB-181E-41FC-A603-BC675DFB0B7D}" presName="rootComposite" presStyleCnt="0"/>
      <dgm:spPr/>
    </dgm:pt>
    <dgm:pt modelId="{B574BB42-67ED-43F2-A0E6-FEADA6E8CF01}" type="pres">
      <dgm:prSet presAssocID="{0079C6AB-181E-41FC-A603-BC675DFB0B7D}" presName="rootText" presStyleLbl="node4" presStyleIdx="0" presStyleCnt="4" custScaleX="119306" custScaleY="136765">
        <dgm:presLayoutVars>
          <dgm:chPref val="3"/>
        </dgm:presLayoutVars>
      </dgm:prSet>
      <dgm:spPr/>
      <dgm:t>
        <a:bodyPr/>
        <a:lstStyle/>
        <a:p>
          <a:endParaRPr lang="en-US"/>
        </a:p>
      </dgm:t>
    </dgm:pt>
    <dgm:pt modelId="{7AB8F223-3B77-4FC7-8751-74094318FC17}" type="pres">
      <dgm:prSet presAssocID="{0079C6AB-181E-41FC-A603-BC675DFB0B7D}" presName="rootConnector" presStyleLbl="node4" presStyleIdx="0" presStyleCnt="4"/>
      <dgm:spPr/>
      <dgm:t>
        <a:bodyPr/>
        <a:lstStyle/>
        <a:p>
          <a:endParaRPr lang="en-US"/>
        </a:p>
      </dgm:t>
    </dgm:pt>
    <dgm:pt modelId="{B98C1703-6E0B-4F65-AA48-E2D834F184CF}" type="pres">
      <dgm:prSet presAssocID="{0079C6AB-181E-41FC-A603-BC675DFB0B7D}" presName="hierChild4" presStyleCnt="0"/>
      <dgm:spPr/>
    </dgm:pt>
    <dgm:pt modelId="{268FA29D-0E1F-467C-ADFB-37B2A26F30A8}" type="pres">
      <dgm:prSet presAssocID="{0079C6AB-181E-41FC-A603-BC675DFB0B7D}" presName="hierChild5" presStyleCnt="0"/>
      <dgm:spPr/>
    </dgm:pt>
    <dgm:pt modelId="{F9A716F2-DEA4-445F-AF82-09A4EC6002FD}" type="pres">
      <dgm:prSet presAssocID="{6E4E1025-1FA6-4205-8F67-81D53704AC4D}" presName="Name37" presStyleLbl="parChTrans1D4" presStyleIdx="1" presStyleCnt="4"/>
      <dgm:spPr/>
      <dgm:t>
        <a:bodyPr/>
        <a:lstStyle/>
        <a:p>
          <a:endParaRPr lang="en-US"/>
        </a:p>
      </dgm:t>
    </dgm:pt>
    <dgm:pt modelId="{6087570B-A9E2-4572-8220-7FAA914EB7E7}" type="pres">
      <dgm:prSet presAssocID="{558C4989-237F-4418-AD20-3FC9429A0224}" presName="hierRoot2" presStyleCnt="0">
        <dgm:presLayoutVars>
          <dgm:hierBranch val="init"/>
        </dgm:presLayoutVars>
      </dgm:prSet>
      <dgm:spPr/>
    </dgm:pt>
    <dgm:pt modelId="{CF73F4F7-C1BB-405A-8EA4-BDC04E6EA51B}" type="pres">
      <dgm:prSet presAssocID="{558C4989-237F-4418-AD20-3FC9429A0224}" presName="rootComposite" presStyleCnt="0"/>
      <dgm:spPr/>
    </dgm:pt>
    <dgm:pt modelId="{69D92AE9-5C33-49C2-B89A-23181589AB58}" type="pres">
      <dgm:prSet presAssocID="{558C4989-237F-4418-AD20-3FC9429A0224}" presName="rootText" presStyleLbl="node4" presStyleIdx="1" presStyleCnt="4" custScaleX="122712">
        <dgm:presLayoutVars>
          <dgm:chPref val="3"/>
        </dgm:presLayoutVars>
      </dgm:prSet>
      <dgm:spPr/>
      <dgm:t>
        <a:bodyPr/>
        <a:lstStyle/>
        <a:p>
          <a:endParaRPr lang="en-US"/>
        </a:p>
      </dgm:t>
    </dgm:pt>
    <dgm:pt modelId="{EB6E7BBB-7A2F-4AD1-8050-28D2ECB11800}" type="pres">
      <dgm:prSet presAssocID="{558C4989-237F-4418-AD20-3FC9429A0224}" presName="rootConnector" presStyleLbl="node4" presStyleIdx="1" presStyleCnt="4"/>
      <dgm:spPr/>
      <dgm:t>
        <a:bodyPr/>
        <a:lstStyle/>
        <a:p>
          <a:endParaRPr lang="en-US"/>
        </a:p>
      </dgm:t>
    </dgm:pt>
    <dgm:pt modelId="{74A691F0-A8CD-4E88-89E9-5DF59A4E8842}" type="pres">
      <dgm:prSet presAssocID="{558C4989-237F-4418-AD20-3FC9429A0224}" presName="hierChild4" presStyleCnt="0"/>
      <dgm:spPr/>
    </dgm:pt>
    <dgm:pt modelId="{8A843B61-3CDA-4166-8B68-9ED20D1B5BE7}" type="pres">
      <dgm:prSet presAssocID="{558C4989-237F-4418-AD20-3FC9429A0224}" presName="hierChild5" presStyleCnt="0"/>
      <dgm:spPr/>
    </dgm:pt>
    <dgm:pt modelId="{9B002F10-D098-409B-AC51-DC96B9905703}" type="pres">
      <dgm:prSet presAssocID="{B87B8C8E-8317-4F8F-8F70-2EA6662B8E12}" presName="Name37" presStyleLbl="parChTrans1D4" presStyleIdx="2" presStyleCnt="4"/>
      <dgm:spPr/>
      <dgm:t>
        <a:bodyPr/>
        <a:lstStyle/>
        <a:p>
          <a:endParaRPr lang="en-US"/>
        </a:p>
      </dgm:t>
    </dgm:pt>
    <dgm:pt modelId="{2C1F377D-407B-4402-9940-75C223F4C4F6}" type="pres">
      <dgm:prSet presAssocID="{DF469E2A-41D6-4788-96CE-DA5579E2BEF9}" presName="hierRoot2" presStyleCnt="0">
        <dgm:presLayoutVars>
          <dgm:hierBranch val="init"/>
        </dgm:presLayoutVars>
      </dgm:prSet>
      <dgm:spPr/>
    </dgm:pt>
    <dgm:pt modelId="{52D10D4E-326E-40E9-9247-20469B647492}" type="pres">
      <dgm:prSet presAssocID="{DF469E2A-41D6-4788-96CE-DA5579E2BEF9}" presName="rootComposite" presStyleCnt="0"/>
      <dgm:spPr/>
    </dgm:pt>
    <dgm:pt modelId="{C2381AE8-9FF1-4A2F-8584-E5D4A14DC33D}" type="pres">
      <dgm:prSet presAssocID="{DF469E2A-41D6-4788-96CE-DA5579E2BEF9}" presName="rootText" presStyleLbl="node4" presStyleIdx="2" presStyleCnt="4" custScaleX="123514" custScaleY="128786">
        <dgm:presLayoutVars>
          <dgm:chPref val="3"/>
        </dgm:presLayoutVars>
      </dgm:prSet>
      <dgm:spPr/>
      <dgm:t>
        <a:bodyPr/>
        <a:lstStyle/>
        <a:p>
          <a:endParaRPr lang="en-US"/>
        </a:p>
      </dgm:t>
    </dgm:pt>
    <dgm:pt modelId="{E45106FA-E93D-4CDD-A685-9CFB212A2458}" type="pres">
      <dgm:prSet presAssocID="{DF469E2A-41D6-4788-96CE-DA5579E2BEF9}" presName="rootConnector" presStyleLbl="node4" presStyleIdx="2" presStyleCnt="4"/>
      <dgm:spPr/>
      <dgm:t>
        <a:bodyPr/>
        <a:lstStyle/>
        <a:p>
          <a:endParaRPr lang="en-US"/>
        </a:p>
      </dgm:t>
    </dgm:pt>
    <dgm:pt modelId="{6259D16D-3B9D-43D7-8270-C2FC2C1AC23B}" type="pres">
      <dgm:prSet presAssocID="{DF469E2A-41D6-4788-96CE-DA5579E2BEF9}" presName="hierChild4" presStyleCnt="0"/>
      <dgm:spPr/>
    </dgm:pt>
    <dgm:pt modelId="{1E299584-B9B9-4021-8FF3-39225F5AA14E}" type="pres">
      <dgm:prSet presAssocID="{DF469E2A-41D6-4788-96CE-DA5579E2BEF9}" presName="hierChild5" presStyleCnt="0"/>
      <dgm:spPr/>
    </dgm:pt>
    <dgm:pt modelId="{FEDACE00-9ADF-48BF-A06F-CCFAB6503DA4}" type="pres">
      <dgm:prSet presAssocID="{FEBAF779-B5B9-41B5-963C-EBFF539020FE}" presName="Name37" presStyleLbl="parChTrans1D4" presStyleIdx="3" presStyleCnt="4"/>
      <dgm:spPr/>
      <dgm:t>
        <a:bodyPr/>
        <a:lstStyle/>
        <a:p>
          <a:endParaRPr lang="en-US"/>
        </a:p>
      </dgm:t>
    </dgm:pt>
    <dgm:pt modelId="{D746E96A-0770-4246-9CE9-8282ED2F43AA}" type="pres">
      <dgm:prSet presAssocID="{41341009-E9A9-4256-B675-7DC62BA36A8A}" presName="hierRoot2" presStyleCnt="0">
        <dgm:presLayoutVars>
          <dgm:hierBranch val="init"/>
        </dgm:presLayoutVars>
      </dgm:prSet>
      <dgm:spPr/>
    </dgm:pt>
    <dgm:pt modelId="{DB3969A5-67DD-4B74-A426-856D0B9FC006}" type="pres">
      <dgm:prSet presAssocID="{41341009-E9A9-4256-B675-7DC62BA36A8A}" presName="rootComposite" presStyleCnt="0"/>
      <dgm:spPr/>
    </dgm:pt>
    <dgm:pt modelId="{A87A4211-C102-4030-A84E-7DDEFC0557E7}" type="pres">
      <dgm:prSet presAssocID="{41341009-E9A9-4256-B675-7DC62BA36A8A}" presName="rootText" presStyleLbl="node4" presStyleIdx="3" presStyleCnt="4" custScaleX="126363">
        <dgm:presLayoutVars>
          <dgm:chPref val="3"/>
        </dgm:presLayoutVars>
      </dgm:prSet>
      <dgm:spPr/>
      <dgm:t>
        <a:bodyPr/>
        <a:lstStyle/>
        <a:p>
          <a:endParaRPr lang="en-US"/>
        </a:p>
      </dgm:t>
    </dgm:pt>
    <dgm:pt modelId="{021D450A-F777-4AF0-82AD-DB2C581AB2BC}" type="pres">
      <dgm:prSet presAssocID="{41341009-E9A9-4256-B675-7DC62BA36A8A}" presName="rootConnector" presStyleLbl="node4" presStyleIdx="3" presStyleCnt="4"/>
      <dgm:spPr/>
      <dgm:t>
        <a:bodyPr/>
        <a:lstStyle/>
        <a:p>
          <a:endParaRPr lang="en-US"/>
        </a:p>
      </dgm:t>
    </dgm:pt>
    <dgm:pt modelId="{0E70DC1B-05CF-46FE-996E-738E08E168DE}" type="pres">
      <dgm:prSet presAssocID="{41341009-E9A9-4256-B675-7DC62BA36A8A}" presName="hierChild4" presStyleCnt="0"/>
      <dgm:spPr/>
    </dgm:pt>
    <dgm:pt modelId="{1F89C2B6-6817-4404-A547-1A9C9A83112F}" type="pres">
      <dgm:prSet presAssocID="{41341009-E9A9-4256-B675-7DC62BA36A8A}" presName="hierChild5" presStyleCnt="0"/>
      <dgm:spPr/>
    </dgm:pt>
    <dgm:pt modelId="{DE6FB399-D497-4D76-8B80-7566E48C302B}" type="pres">
      <dgm:prSet presAssocID="{2F7DA650-FE0C-48DE-ADCA-1B264CEA4A48}" presName="hierChild5" presStyleCnt="0"/>
      <dgm:spPr/>
    </dgm:pt>
    <dgm:pt modelId="{8BDBC606-F5F6-4353-B035-9F7BFB8B64BF}" type="pres">
      <dgm:prSet presAssocID="{AB3AEA3D-508E-4BCC-9EE3-C5871E353306}" presName="Name37" presStyleLbl="parChTrans1D3" presStyleIdx="3" presStyleCnt="4"/>
      <dgm:spPr/>
      <dgm:t>
        <a:bodyPr/>
        <a:lstStyle/>
        <a:p>
          <a:endParaRPr lang="en-US"/>
        </a:p>
      </dgm:t>
    </dgm:pt>
    <dgm:pt modelId="{EB8837FC-B0CF-47CC-95FE-8943A3CF62C4}" type="pres">
      <dgm:prSet presAssocID="{C3A3D9E6-8108-4B4D-9FED-DF9E9C1050E3}" presName="hierRoot2" presStyleCnt="0">
        <dgm:presLayoutVars>
          <dgm:hierBranch val="init"/>
        </dgm:presLayoutVars>
      </dgm:prSet>
      <dgm:spPr/>
    </dgm:pt>
    <dgm:pt modelId="{9ADEAE4A-E5EA-47F0-9A00-06B2169AD50E}" type="pres">
      <dgm:prSet presAssocID="{C3A3D9E6-8108-4B4D-9FED-DF9E9C1050E3}" presName="rootComposite" presStyleCnt="0"/>
      <dgm:spPr/>
    </dgm:pt>
    <dgm:pt modelId="{F187C927-9D3D-4B31-9F80-785C92454F6B}" type="pres">
      <dgm:prSet presAssocID="{C3A3D9E6-8108-4B4D-9FED-DF9E9C1050E3}" presName="rootText" presStyleLbl="node3" presStyleIdx="3" presStyleCnt="4" custScaleX="123873">
        <dgm:presLayoutVars>
          <dgm:chPref val="3"/>
        </dgm:presLayoutVars>
      </dgm:prSet>
      <dgm:spPr/>
      <dgm:t>
        <a:bodyPr/>
        <a:lstStyle/>
        <a:p>
          <a:endParaRPr lang="en-US"/>
        </a:p>
      </dgm:t>
    </dgm:pt>
    <dgm:pt modelId="{70020279-532C-4A2F-9D87-12509C31BB05}" type="pres">
      <dgm:prSet presAssocID="{C3A3D9E6-8108-4B4D-9FED-DF9E9C1050E3}" presName="rootConnector" presStyleLbl="node3" presStyleIdx="3" presStyleCnt="4"/>
      <dgm:spPr/>
      <dgm:t>
        <a:bodyPr/>
        <a:lstStyle/>
        <a:p>
          <a:endParaRPr lang="en-US"/>
        </a:p>
      </dgm:t>
    </dgm:pt>
    <dgm:pt modelId="{66A9B01E-82B6-40F9-99DD-A27DB865FCF5}" type="pres">
      <dgm:prSet presAssocID="{C3A3D9E6-8108-4B4D-9FED-DF9E9C1050E3}" presName="hierChild4" presStyleCnt="0"/>
      <dgm:spPr/>
    </dgm:pt>
    <dgm:pt modelId="{AE742FE4-0DA1-46F1-A36A-5BE94EEA4197}" type="pres">
      <dgm:prSet presAssocID="{C3A3D9E6-8108-4B4D-9FED-DF9E9C1050E3}" presName="hierChild5" presStyleCnt="0"/>
      <dgm:spPr/>
    </dgm:pt>
    <dgm:pt modelId="{9AF8D85F-D839-4966-A67F-9AD37B971256}" type="pres">
      <dgm:prSet presAssocID="{E4757A7B-9D97-4995-B423-2615EFA24151}" presName="hierChild5" presStyleCnt="0"/>
      <dgm:spPr/>
    </dgm:pt>
    <dgm:pt modelId="{DFB666B2-BA22-4234-AD94-BA8B690B758E}" type="pres">
      <dgm:prSet presAssocID="{777FFF47-4F73-4D80-A448-6E1AC3238FD5}" presName="Name37" presStyleLbl="parChTrans1D2" presStyleIdx="7" presStyleCnt="11"/>
      <dgm:spPr/>
      <dgm:t>
        <a:bodyPr/>
        <a:lstStyle/>
        <a:p>
          <a:endParaRPr lang="en-US"/>
        </a:p>
      </dgm:t>
    </dgm:pt>
    <dgm:pt modelId="{E457D10D-ABC9-4070-8FB8-4B75CC50BCBD}" type="pres">
      <dgm:prSet presAssocID="{53F7D212-F503-46AD-B20D-385D37E0BC49}" presName="hierRoot2" presStyleCnt="0">
        <dgm:presLayoutVars>
          <dgm:hierBranch val="init"/>
        </dgm:presLayoutVars>
      </dgm:prSet>
      <dgm:spPr/>
    </dgm:pt>
    <dgm:pt modelId="{DA979030-7662-4967-95B9-D0A251B3694A}" type="pres">
      <dgm:prSet presAssocID="{53F7D212-F503-46AD-B20D-385D37E0BC49}" presName="rootComposite" presStyleCnt="0"/>
      <dgm:spPr/>
    </dgm:pt>
    <dgm:pt modelId="{BA0028A6-67B1-4A8B-A0C8-C250306C83B7}" type="pres">
      <dgm:prSet presAssocID="{53F7D212-F503-46AD-B20D-385D37E0BC49}" presName="rootText" presStyleLbl="node2" presStyleIdx="7" presStyleCnt="9" custScaleX="135568">
        <dgm:presLayoutVars>
          <dgm:chPref val="3"/>
        </dgm:presLayoutVars>
      </dgm:prSet>
      <dgm:spPr/>
      <dgm:t>
        <a:bodyPr/>
        <a:lstStyle/>
        <a:p>
          <a:endParaRPr lang="en-US"/>
        </a:p>
      </dgm:t>
    </dgm:pt>
    <dgm:pt modelId="{3282369F-7FF9-4D87-A60E-8AFEEACD53F8}" type="pres">
      <dgm:prSet presAssocID="{53F7D212-F503-46AD-B20D-385D37E0BC49}" presName="rootConnector" presStyleLbl="node2" presStyleIdx="7" presStyleCnt="9"/>
      <dgm:spPr/>
      <dgm:t>
        <a:bodyPr/>
        <a:lstStyle/>
        <a:p>
          <a:endParaRPr lang="en-US"/>
        </a:p>
      </dgm:t>
    </dgm:pt>
    <dgm:pt modelId="{9B0AEE5E-0152-4F72-BB50-CC5D545E0031}" type="pres">
      <dgm:prSet presAssocID="{53F7D212-F503-46AD-B20D-385D37E0BC49}" presName="hierChild4" presStyleCnt="0"/>
      <dgm:spPr/>
    </dgm:pt>
    <dgm:pt modelId="{7AF19166-B646-4E4E-9332-153C1F3A2B54}" type="pres">
      <dgm:prSet presAssocID="{53F7D212-F503-46AD-B20D-385D37E0BC49}" presName="hierChild5" presStyleCnt="0"/>
      <dgm:spPr/>
    </dgm:pt>
    <dgm:pt modelId="{C39C8DCC-F438-413B-A8C8-D23E0278D9E8}" type="pres">
      <dgm:prSet presAssocID="{6E7977C5-F1F8-4E9F-BBA8-F00F5BB40025}" presName="Name37" presStyleLbl="parChTrans1D2" presStyleIdx="8" presStyleCnt="11"/>
      <dgm:spPr/>
      <dgm:t>
        <a:bodyPr/>
        <a:lstStyle/>
        <a:p>
          <a:endParaRPr lang="en-US"/>
        </a:p>
      </dgm:t>
    </dgm:pt>
    <dgm:pt modelId="{C9F3F791-CF1E-4BA3-BEAB-37ABC314DCD7}" type="pres">
      <dgm:prSet presAssocID="{F189C7EE-6958-4573-BC49-362B7680E4FF}" presName="hierRoot2" presStyleCnt="0">
        <dgm:presLayoutVars>
          <dgm:hierBranch val="init"/>
        </dgm:presLayoutVars>
      </dgm:prSet>
      <dgm:spPr/>
    </dgm:pt>
    <dgm:pt modelId="{B1549FAB-60E9-450E-81C0-C1659BB66D57}" type="pres">
      <dgm:prSet presAssocID="{F189C7EE-6958-4573-BC49-362B7680E4FF}" presName="rootComposite" presStyleCnt="0"/>
      <dgm:spPr/>
    </dgm:pt>
    <dgm:pt modelId="{3252C4BF-01AD-4B23-8246-85D578416E29}" type="pres">
      <dgm:prSet presAssocID="{F189C7EE-6958-4573-BC49-362B7680E4FF}" presName="rootText" presStyleLbl="node2" presStyleIdx="8" presStyleCnt="9" custLinFactNeighborX="-9495">
        <dgm:presLayoutVars>
          <dgm:chPref val="3"/>
        </dgm:presLayoutVars>
      </dgm:prSet>
      <dgm:spPr/>
      <dgm:t>
        <a:bodyPr/>
        <a:lstStyle/>
        <a:p>
          <a:endParaRPr lang="en-US"/>
        </a:p>
      </dgm:t>
    </dgm:pt>
    <dgm:pt modelId="{7935BF60-5515-48FC-B1BB-3E4BEF982795}" type="pres">
      <dgm:prSet presAssocID="{F189C7EE-6958-4573-BC49-362B7680E4FF}" presName="rootConnector" presStyleLbl="node2" presStyleIdx="8" presStyleCnt="9"/>
      <dgm:spPr/>
      <dgm:t>
        <a:bodyPr/>
        <a:lstStyle/>
        <a:p>
          <a:endParaRPr lang="en-US"/>
        </a:p>
      </dgm:t>
    </dgm:pt>
    <dgm:pt modelId="{9F4759C0-8A31-4472-8A18-8134A9736E56}" type="pres">
      <dgm:prSet presAssocID="{F189C7EE-6958-4573-BC49-362B7680E4FF}" presName="hierChild4" presStyleCnt="0"/>
      <dgm:spPr/>
    </dgm:pt>
    <dgm:pt modelId="{2B0F77F7-7AFE-4B47-85B0-8A94B9A9C068}" type="pres">
      <dgm:prSet presAssocID="{F189C7EE-6958-4573-BC49-362B7680E4FF}" presName="hierChild5" presStyleCnt="0"/>
      <dgm:spPr/>
    </dgm:pt>
    <dgm:pt modelId="{75166741-60F7-4D77-95F4-CAD14824C2D3}" type="pres">
      <dgm:prSet presAssocID="{D7BBC4BC-B825-46EC-BC0D-B4A7910C55FD}" presName="hierChild3" presStyleCnt="0"/>
      <dgm:spPr/>
    </dgm:pt>
    <dgm:pt modelId="{E7D7A8F3-6B1A-490C-81EC-B7177BC8A57C}" type="pres">
      <dgm:prSet presAssocID="{EE2F6C57-D055-47E4-B457-5D6B38EB1F87}" presName="Name111" presStyleLbl="parChTrans1D2" presStyleIdx="9" presStyleCnt="11"/>
      <dgm:spPr/>
      <dgm:t>
        <a:bodyPr/>
        <a:lstStyle/>
        <a:p>
          <a:endParaRPr lang="en-US"/>
        </a:p>
      </dgm:t>
    </dgm:pt>
    <dgm:pt modelId="{28DC3197-FDBB-4C02-A2CE-F9D649A40A84}" type="pres">
      <dgm:prSet presAssocID="{D2C7FEF9-5330-4307-B77C-30D74BEA6D76}" presName="hierRoot3" presStyleCnt="0">
        <dgm:presLayoutVars>
          <dgm:hierBranch val="init"/>
        </dgm:presLayoutVars>
      </dgm:prSet>
      <dgm:spPr/>
    </dgm:pt>
    <dgm:pt modelId="{1166C7D1-ABDE-4D28-808D-658D85E04C48}" type="pres">
      <dgm:prSet presAssocID="{D2C7FEF9-5330-4307-B77C-30D74BEA6D76}" presName="rootComposite3" presStyleCnt="0"/>
      <dgm:spPr/>
    </dgm:pt>
    <dgm:pt modelId="{3F0C0D3C-122F-4065-AFE8-942DE39D9849}" type="pres">
      <dgm:prSet presAssocID="{D2C7FEF9-5330-4307-B77C-30D74BEA6D76}" presName="rootText3" presStyleLbl="asst1" presStyleIdx="0" presStyleCnt="2" custLinFactY="-122576" custLinFactNeighborX="-28554" custLinFactNeighborY="-200000">
        <dgm:presLayoutVars>
          <dgm:chPref val="3"/>
        </dgm:presLayoutVars>
      </dgm:prSet>
      <dgm:spPr/>
      <dgm:t>
        <a:bodyPr/>
        <a:lstStyle/>
        <a:p>
          <a:endParaRPr lang="en-US"/>
        </a:p>
      </dgm:t>
    </dgm:pt>
    <dgm:pt modelId="{344A63DA-084A-4C61-9955-9E55B1B5431B}" type="pres">
      <dgm:prSet presAssocID="{D2C7FEF9-5330-4307-B77C-30D74BEA6D76}" presName="rootConnector3" presStyleLbl="asst1" presStyleIdx="0" presStyleCnt="2"/>
      <dgm:spPr/>
      <dgm:t>
        <a:bodyPr/>
        <a:lstStyle/>
        <a:p>
          <a:endParaRPr lang="en-US"/>
        </a:p>
      </dgm:t>
    </dgm:pt>
    <dgm:pt modelId="{FAA5E578-BBEC-483A-8C30-75527EFDD3EA}" type="pres">
      <dgm:prSet presAssocID="{D2C7FEF9-5330-4307-B77C-30D74BEA6D76}" presName="hierChild6" presStyleCnt="0"/>
      <dgm:spPr/>
    </dgm:pt>
    <dgm:pt modelId="{B8D0B6AE-0C83-4876-BF1A-28D9EA28D5E9}" type="pres">
      <dgm:prSet presAssocID="{D2C7FEF9-5330-4307-B77C-30D74BEA6D76}" presName="hierChild7" presStyleCnt="0"/>
      <dgm:spPr/>
    </dgm:pt>
    <dgm:pt modelId="{03776EAC-28CA-4B8F-B839-6526AE999C45}" type="pres">
      <dgm:prSet presAssocID="{0AD342DD-A397-4BEF-96D2-856E0AF48077}" presName="Name111" presStyleLbl="parChTrans1D2" presStyleIdx="10" presStyleCnt="11"/>
      <dgm:spPr/>
      <dgm:t>
        <a:bodyPr/>
        <a:lstStyle/>
        <a:p>
          <a:endParaRPr lang="en-US"/>
        </a:p>
      </dgm:t>
    </dgm:pt>
    <dgm:pt modelId="{269D4C98-8E21-41B9-951E-49BCD991637A}" type="pres">
      <dgm:prSet presAssocID="{5C8831DD-97AA-47C1-A0B1-1F1187C9A30F}" presName="hierRoot3" presStyleCnt="0">
        <dgm:presLayoutVars>
          <dgm:hierBranch val="init"/>
        </dgm:presLayoutVars>
      </dgm:prSet>
      <dgm:spPr/>
    </dgm:pt>
    <dgm:pt modelId="{CB4B8FDC-9BF4-4963-BAF4-6556DA823ABD}" type="pres">
      <dgm:prSet presAssocID="{5C8831DD-97AA-47C1-A0B1-1F1187C9A30F}" presName="rootComposite3" presStyleCnt="0"/>
      <dgm:spPr/>
    </dgm:pt>
    <dgm:pt modelId="{26868882-AB60-4F3E-A50A-0B9B0FAB2FB9}" type="pres">
      <dgm:prSet presAssocID="{5C8831DD-97AA-47C1-A0B1-1F1187C9A30F}" presName="rootText3" presStyleLbl="asst1" presStyleIdx="1" presStyleCnt="2" custLinFactX="4077" custLinFactY="-77889" custLinFactNeighborX="100000" custLinFactNeighborY="-100000">
        <dgm:presLayoutVars>
          <dgm:chPref val="3"/>
        </dgm:presLayoutVars>
      </dgm:prSet>
      <dgm:spPr/>
      <dgm:t>
        <a:bodyPr/>
        <a:lstStyle/>
        <a:p>
          <a:endParaRPr lang="en-US"/>
        </a:p>
      </dgm:t>
    </dgm:pt>
    <dgm:pt modelId="{A9504641-8055-4D4F-A664-03F89EDD87AD}" type="pres">
      <dgm:prSet presAssocID="{5C8831DD-97AA-47C1-A0B1-1F1187C9A30F}" presName="rootConnector3" presStyleLbl="asst1" presStyleIdx="1" presStyleCnt="2"/>
      <dgm:spPr/>
      <dgm:t>
        <a:bodyPr/>
        <a:lstStyle/>
        <a:p>
          <a:endParaRPr lang="en-US"/>
        </a:p>
      </dgm:t>
    </dgm:pt>
    <dgm:pt modelId="{2DE971D4-6AB6-416F-A8AB-4F71077FDD3E}" type="pres">
      <dgm:prSet presAssocID="{5C8831DD-97AA-47C1-A0B1-1F1187C9A30F}" presName="hierChild6" presStyleCnt="0"/>
      <dgm:spPr/>
    </dgm:pt>
    <dgm:pt modelId="{0D277B77-4E24-4F0B-AB33-71BF30B240BB}" type="pres">
      <dgm:prSet presAssocID="{5C8831DD-97AA-47C1-A0B1-1F1187C9A30F}" presName="hierChild7" presStyleCnt="0"/>
      <dgm:spPr/>
    </dgm:pt>
  </dgm:ptLst>
  <dgm:cxnLst>
    <dgm:cxn modelId="{E54B0F48-450C-4053-97BF-FC119940933D}" type="presOf" srcId="{6E7977C5-F1F8-4E9F-BBA8-F00F5BB40025}" destId="{C39C8DCC-F438-413B-A8C8-D23E0278D9E8}" srcOrd="0" destOrd="0" presId="urn:microsoft.com/office/officeart/2005/8/layout/orgChart1"/>
    <dgm:cxn modelId="{DA095EB0-E27B-454B-979C-D332AC297111}" srcId="{E4757A7B-9D97-4995-B423-2615EFA24151}" destId="{2F7DA650-FE0C-48DE-ADCA-1B264CEA4A48}" srcOrd="2" destOrd="0" parTransId="{FE05DCEF-7F6E-49FF-AAB1-0C0CDE9BF12C}" sibTransId="{579801C5-1DCC-45CA-BC44-381653FE30BC}"/>
    <dgm:cxn modelId="{3AFF719C-0D5C-4147-9733-84542F68317D}" type="presOf" srcId="{0079C6AB-181E-41FC-A603-BC675DFB0B7D}" destId="{7AB8F223-3B77-4FC7-8751-74094318FC17}" srcOrd="1" destOrd="0" presId="urn:microsoft.com/office/officeart/2005/8/layout/orgChart1"/>
    <dgm:cxn modelId="{E78B646D-B6EB-4248-8737-AB4945D8A506}" srcId="{D7BBC4BC-B825-46EC-BC0D-B4A7910C55FD}" destId="{5BBFACC0-BAD6-4451-A2AA-FE7F019F2EE9}" srcOrd="6" destOrd="0" parTransId="{495DE114-5D38-4670-A477-FD13E7C23BFE}" sibTransId="{6A86841C-E836-4F5E-B86E-285DC700F0DC}"/>
    <dgm:cxn modelId="{4F101C25-4FE3-487B-AB0C-09CD3C828EB9}" type="presOf" srcId="{0AD342DD-A397-4BEF-96D2-856E0AF48077}" destId="{03776EAC-28CA-4B8F-B839-6526AE999C45}" srcOrd="0" destOrd="0" presId="urn:microsoft.com/office/officeart/2005/8/layout/orgChart1"/>
    <dgm:cxn modelId="{D16C9DA9-58DC-4F91-80C8-12FF1763897F}" type="presOf" srcId="{09E75CDA-D1A1-4EAF-B50C-9E884A316BDC}" destId="{94274A79-74A7-4963-98FF-9137E6F6111A}" srcOrd="0" destOrd="0" presId="urn:microsoft.com/office/officeart/2005/8/layout/orgChart1"/>
    <dgm:cxn modelId="{E780F103-BC66-4D98-B81E-DD5407482581}" type="presOf" srcId="{9CC895F6-97C7-43C5-9FA0-FCC633BC34FB}" destId="{86F97BEA-146C-43FE-A6CE-ED25363A392F}" srcOrd="1" destOrd="0" presId="urn:microsoft.com/office/officeart/2005/8/layout/orgChart1"/>
    <dgm:cxn modelId="{5FC61BA1-DD1B-4DDA-B7DF-274B5B8D6901}" type="presOf" srcId="{31304101-1D24-4FC9-90B7-B51EDA293BEC}" destId="{30DF1524-322E-4928-ADDA-51490606B1E8}" srcOrd="1" destOrd="0" presId="urn:microsoft.com/office/officeart/2005/8/layout/orgChart1"/>
    <dgm:cxn modelId="{2B1B8DCB-9074-4E63-B4D7-3C02AAEDCFB6}" type="presOf" srcId="{558C4989-237F-4418-AD20-3FC9429A0224}" destId="{69D92AE9-5C33-49C2-B89A-23181589AB58}" srcOrd="0" destOrd="0" presId="urn:microsoft.com/office/officeart/2005/8/layout/orgChart1"/>
    <dgm:cxn modelId="{F3F04373-E896-48F5-8625-14671DB2515B}" type="presOf" srcId="{EE2F6C57-D055-47E4-B457-5D6B38EB1F87}" destId="{E7D7A8F3-6B1A-490C-81EC-B7177BC8A57C}" srcOrd="0" destOrd="0" presId="urn:microsoft.com/office/officeart/2005/8/layout/orgChart1"/>
    <dgm:cxn modelId="{3008871E-6C68-4F6C-8590-353D59BEED83}" type="presOf" srcId="{F189C7EE-6958-4573-BC49-362B7680E4FF}" destId="{7935BF60-5515-48FC-B1BB-3E4BEF982795}" srcOrd="1" destOrd="0" presId="urn:microsoft.com/office/officeart/2005/8/layout/orgChart1"/>
    <dgm:cxn modelId="{820212DE-AFBB-4D34-A304-09B3E63916BF}" type="presOf" srcId="{1AC39516-DB94-43C7-BB7F-EDB335F2578D}" destId="{101EE84F-F444-478A-A47C-6CF1FDC0CAC9}" srcOrd="0" destOrd="0" presId="urn:microsoft.com/office/officeart/2005/8/layout/orgChart1"/>
    <dgm:cxn modelId="{380FA932-9C68-48F4-8A44-5135F0FC6422}" type="presOf" srcId="{D2C7FEF9-5330-4307-B77C-30D74BEA6D76}" destId="{344A63DA-084A-4C61-9955-9E55B1B5431B}" srcOrd="1" destOrd="0" presId="urn:microsoft.com/office/officeart/2005/8/layout/orgChart1"/>
    <dgm:cxn modelId="{5969E20D-1376-4DBF-897B-12F7C2AB2BA0}" type="presOf" srcId="{2F7DA650-FE0C-48DE-ADCA-1B264CEA4A48}" destId="{90FDB446-C21F-4311-971F-B8C5BDB076EE}" srcOrd="1" destOrd="0" presId="urn:microsoft.com/office/officeart/2005/8/layout/orgChart1"/>
    <dgm:cxn modelId="{3E76ADDE-906C-4962-B56E-6CF927A33406}" type="presOf" srcId="{B87B8C8E-8317-4F8F-8F70-2EA6662B8E12}" destId="{9B002F10-D098-409B-AC51-DC96B9905703}" srcOrd="0" destOrd="0" presId="urn:microsoft.com/office/officeart/2005/8/layout/orgChart1"/>
    <dgm:cxn modelId="{48AAD107-D9B2-4770-8F5D-4E6D578229CF}" type="presOf" srcId="{DF469E2A-41D6-4788-96CE-DA5579E2BEF9}" destId="{E45106FA-E93D-4CDD-A685-9CFB212A2458}" srcOrd="1" destOrd="0" presId="urn:microsoft.com/office/officeart/2005/8/layout/orgChart1"/>
    <dgm:cxn modelId="{04D37CAD-F60B-4790-B006-629C1A9D0DF6}" type="presOf" srcId="{3173B57D-3DAD-4F38-8891-13073A74B101}" destId="{725DED6C-0B2F-4524-9BCE-E3149A53E50B}" srcOrd="0" destOrd="0" presId="urn:microsoft.com/office/officeart/2005/8/layout/orgChart1"/>
    <dgm:cxn modelId="{A6F47C4C-A583-47C4-A43C-42339A34DA61}" type="presOf" srcId="{D7BBC4BC-B825-46EC-BC0D-B4A7910C55FD}" destId="{CB8988C6-BA50-47F8-A547-3C70FB1F3D70}" srcOrd="1" destOrd="0" presId="urn:microsoft.com/office/officeart/2005/8/layout/orgChart1"/>
    <dgm:cxn modelId="{A7BE3C41-C560-416D-9BDD-771465711D67}" type="presOf" srcId="{53F7D212-F503-46AD-B20D-385D37E0BC49}" destId="{BA0028A6-67B1-4A8B-A0C8-C250306C83B7}" srcOrd="0" destOrd="0" presId="urn:microsoft.com/office/officeart/2005/8/layout/orgChart1"/>
    <dgm:cxn modelId="{D9BF99B7-FDC2-4969-8F82-040C5C43A076}" type="presOf" srcId="{2084A333-E2DF-4F34-89A6-469C3A29F02F}" destId="{EDE7169C-7E69-4D93-9C30-9D0AEF0EB20D}" srcOrd="0" destOrd="0" presId="urn:microsoft.com/office/officeart/2005/8/layout/orgChart1"/>
    <dgm:cxn modelId="{C9C3A1C4-310A-4F61-BDC9-2B4A45A9D353}" srcId="{E4757A7B-9D97-4995-B423-2615EFA24151}" destId="{C3A3D9E6-8108-4B4D-9FED-DF9E9C1050E3}" srcOrd="3" destOrd="0" parTransId="{AB3AEA3D-508E-4BCC-9EE3-C5871E353306}" sibTransId="{413E4473-4F41-4B21-BD1F-230838038D03}"/>
    <dgm:cxn modelId="{8F1AF094-94E6-4119-ACA2-9D05ADDFCBCF}" type="presOf" srcId="{A3D0CC6F-1440-4274-A4A0-E1D7905E9E9E}" destId="{D768A854-40B2-4BD2-A8B4-F82F25736A9B}" srcOrd="0" destOrd="0" presId="urn:microsoft.com/office/officeart/2005/8/layout/orgChart1"/>
    <dgm:cxn modelId="{3A947159-1B62-4AAD-AD47-47823F6D71D2}" type="presOf" srcId="{84B57424-02F2-42E2-B2FF-FBEED1B4EE80}" destId="{06D601F6-A929-41DD-92FF-42E8F05EA3B2}" srcOrd="0" destOrd="0" presId="urn:microsoft.com/office/officeart/2005/8/layout/orgChart1"/>
    <dgm:cxn modelId="{393AFF5D-2ECB-4D17-B8F9-DDBAFF84E81E}" srcId="{D7BBC4BC-B825-46EC-BC0D-B4A7910C55FD}" destId="{F189C7EE-6958-4573-BC49-362B7680E4FF}" srcOrd="10" destOrd="0" parTransId="{6E7977C5-F1F8-4E9F-BBA8-F00F5BB40025}" sibTransId="{17BB1FCF-B6D9-4B0C-A092-0A953BFD00BA}"/>
    <dgm:cxn modelId="{CF5D930A-EF79-4156-9EAE-EA9971731B7E}" type="presOf" srcId="{51CC0E96-C0A5-4376-AC23-4E5DA98A5E69}" destId="{93EE9CB1-DE1F-4C1C-9737-848DD35721F4}" srcOrd="0" destOrd="0" presId="urn:microsoft.com/office/officeart/2005/8/layout/orgChart1"/>
    <dgm:cxn modelId="{A49FD9D9-9E24-43EE-8257-D585D3D9AD4D}" srcId="{E4757A7B-9D97-4995-B423-2615EFA24151}" destId="{CE80448C-2313-4789-AE7B-287803C0790A}" srcOrd="1" destOrd="0" parTransId="{8ED0550C-42FC-4537-97CB-F8B6C0EB3AC3}" sibTransId="{F5529F03-0F0F-4BD3-BAC4-F1454A1F52AD}"/>
    <dgm:cxn modelId="{C2B420D8-F3B5-4F88-8C48-230E9F2146F5}" type="presOf" srcId="{FE05DCEF-7F6E-49FF-AAB1-0C0CDE9BF12C}" destId="{2F7697D3-ABCF-4393-BC0E-6ADEA025D509}" srcOrd="0" destOrd="0" presId="urn:microsoft.com/office/officeart/2005/8/layout/orgChart1"/>
    <dgm:cxn modelId="{3B742878-F582-4D74-8B77-1B177F445F5C}" type="presOf" srcId="{81BFAF00-B6DF-4E2A-8918-9D08AE613AF9}" destId="{CCA46565-278F-4207-AB89-459CAB16E7E3}" srcOrd="1" destOrd="0" presId="urn:microsoft.com/office/officeart/2005/8/layout/orgChart1"/>
    <dgm:cxn modelId="{91363B7D-8DDE-4623-9725-55D820770F9B}" type="presOf" srcId="{558C4989-237F-4418-AD20-3FC9429A0224}" destId="{EB6E7BBB-7A2F-4AD1-8050-28D2ECB11800}" srcOrd="1" destOrd="0" presId="urn:microsoft.com/office/officeart/2005/8/layout/orgChart1"/>
    <dgm:cxn modelId="{0A9FC9A8-37B8-4191-922D-D6FE5A5DC3AF}" type="presOf" srcId="{DF469E2A-41D6-4788-96CE-DA5579E2BEF9}" destId="{C2381AE8-9FF1-4A2F-8584-E5D4A14DC33D}" srcOrd="0" destOrd="0" presId="urn:microsoft.com/office/officeart/2005/8/layout/orgChart1"/>
    <dgm:cxn modelId="{2460E1B4-79AD-4846-938A-5B7689AFF5F3}" srcId="{E4757A7B-9D97-4995-B423-2615EFA24151}" destId="{51CC0E96-C0A5-4376-AC23-4E5DA98A5E69}" srcOrd="0" destOrd="0" parTransId="{09E75CDA-D1A1-4EAF-B50C-9E884A316BDC}" sibTransId="{8C8080B6-605B-4935-8EDB-83BB876F3F70}"/>
    <dgm:cxn modelId="{00B7D908-656B-456A-A382-2ECE6F73512A}" type="presOf" srcId="{AB3AEA3D-508E-4BCC-9EE3-C5871E353306}" destId="{8BDBC606-F5F6-4353-B035-9F7BFB8B64BF}" srcOrd="0" destOrd="0" presId="urn:microsoft.com/office/officeart/2005/8/layout/orgChart1"/>
    <dgm:cxn modelId="{B3AEF49C-19DC-440E-B5FE-5E108C1FDBB5}" type="presOf" srcId="{E4757A7B-9D97-4995-B423-2615EFA24151}" destId="{BDF14362-7B29-481E-95ED-598AAF038C1C}" srcOrd="1" destOrd="0" presId="urn:microsoft.com/office/officeart/2005/8/layout/orgChart1"/>
    <dgm:cxn modelId="{12CCB974-2729-4072-B369-FB786F7B4FAC}" type="presOf" srcId="{A3D0CC6F-1440-4274-A4A0-E1D7905E9E9E}" destId="{AAF93B56-3153-455F-939E-9DC0B4F6F956}" srcOrd="1" destOrd="0" presId="urn:microsoft.com/office/officeart/2005/8/layout/orgChart1"/>
    <dgm:cxn modelId="{577E30A3-C060-42E6-87E5-11C00C2CECF7}" type="presOf" srcId="{495DE114-5D38-4670-A477-FD13E7C23BFE}" destId="{70E4E74C-470F-418F-8FDE-5351C762932C}" srcOrd="0" destOrd="0" presId="urn:microsoft.com/office/officeart/2005/8/layout/orgChart1"/>
    <dgm:cxn modelId="{6FD08B12-DAEC-4BB3-94A7-E3D00905A05B}" type="presOf" srcId="{31304101-1D24-4FC9-90B7-B51EDA293BEC}" destId="{72B37056-2D49-4157-8C3D-DD6469AD4C14}" srcOrd="0" destOrd="0" presId="urn:microsoft.com/office/officeart/2005/8/layout/orgChart1"/>
    <dgm:cxn modelId="{F3AF8B4E-EE61-403F-9F16-2F08EB319A85}" srcId="{2F7DA650-FE0C-48DE-ADCA-1B264CEA4A48}" destId="{DF469E2A-41D6-4788-96CE-DA5579E2BEF9}" srcOrd="2" destOrd="0" parTransId="{B87B8C8E-8317-4F8F-8F70-2EA6662B8E12}" sibTransId="{26C339ED-510D-4FE8-B6D5-C2A1EAC10575}"/>
    <dgm:cxn modelId="{0C7618EE-5D21-4BB7-A3B6-9D98FC38F63E}" type="presOf" srcId="{5BBFACC0-BAD6-4451-A2AA-FE7F019F2EE9}" destId="{EDE8B9E3-F43F-431B-B093-C56680184620}" srcOrd="1" destOrd="0" presId="urn:microsoft.com/office/officeart/2005/8/layout/orgChart1"/>
    <dgm:cxn modelId="{7D320236-E2B3-4E71-9ADF-87DD3AA12445}" type="presOf" srcId="{41341009-E9A9-4256-B675-7DC62BA36A8A}" destId="{021D450A-F777-4AF0-82AD-DB2C581AB2BC}" srcOrd="1" destOrd="0" presId="urn:microsoft.com/office/officeart/2005/8/layout/orgChart1"/>
    <dgm:cxn modelId="{6BAE6463-5445-45FB-8CFA-87F57A1197CF}" type="presOf" srcId="{0900549E-BFDB-4C3E-914E-BB32914D5094}" destId="{B0A66EFB-004B-4993-BE0C-97AC6CE64966}" srcOrd="0" destOrd="0" presId="urn:microsoft.com/office/officeart/2005/8/layout/orgChart1"/>
    <dgm:cxn modelId="{B796E12B-18AB-4EEF-AA7C-5E631B92ACBE}" type="presOf" srcId="{F189C7EE-6958-4573-BC49-362B7680E4FF}" destId="{3252C4BF-01AD-4B23-8246-85D578416E29}" srcOrd="0" destOrd="0" presId="urn:microsoft.com/office/officeart/2005/8/layout/orgChart1"/>
    <dgm:cxn modelId="{0BC6F705-0C69-4ACF-84EA-90E5CA0A7C9A}" srcId="{D7BBC4BC-B825-46EC-BC0D-B4A7910C55FD}" destId="{D2C7FEF9-5330-4307-B77C-30D74BEA6D76}" srcOrd="0" destOrd="0" parTransId="{EE2F6C57-D055-47E4-B457-5D6B38EB1F87}" sibTransId="{C3D119A4-E1BB-40B5-9F9A-A46667EF11DB}"/>
    <dgm:cxn modelId="{BE2AE459-DD0D-4343-9015-35B6DCE7D056}" type="presOf" srcId="{BABBEE2C-7F63-4BB9-AC31-3D525F2EB896}" destId="{E7B3DF73-9F96-43E1-9765-D933010C339D}" srcOrd="0" destOrd="0" presId="urn:microsoft.com/office/officeart/2005/8/layout/orgChart1"/>
    <dgm:cxn modelId="{38098DC8-AF7C-4C89-83EC-38D27F8A5C8B}" srcId="{D7BBC4BC-B825-46EC-BC0D-B4A7910C55FD}" destId="{5C8831DD-97AA-47C1-A0B1-1F1187C9A30F}" srcOrd="1" destOrd="0" parTransId="{0AD342DD-A397-4BEF-96D2-856E0AF48077}" sibTransId="{31DBAFA8-3327-4934-BAD8-0FD899EB805A}"/>
    <dgm:cxn modelId="{C81A6F5E-9F83-45A7-8B5D-472D7309B4F5}" srcId="{D7BBC4BC-B825-46EC-BC0D-B4A7910C55FD}" destId="{A3D0CC6F-1440-4274-A4A0-E1D7905E9E9E}" srcOrd="4" destOrd="0" parTransId="{84B57424-02F2-42E2-B2FF-FBEED1B4EE80}" sibTransId="{65E65CD5-2994-4AF7-882C-802A240B96C7}"/>
    <dgm:cxn modelId="{E69616BB-394D-471F-BA18-5BDAA5E20A7C}" type="presOf" srcId="{F1144A73-E029-4298-8DAB-5FB9365F3768}" destId="{4E369287-7DB8-4C39-8BAF-09BF3C7022E6}" srcOrd="1" destOrd="0" presId="urn:microsoft.com/office/officeart/2005/8/layout/orgChart1"/>
    <dgm:cxn modelId="{DFA2D048-5FF1-46AE-AD4D-5AE6AD3F3498}" type="presOf" srcId="{5C8831DD-97AA-47C1-A0B1-1F1187C9A30F}" destId="{A9504641-8055-4D4F-A664-03F89EDD87AD}" srcOrd="1" destOrd="0" presId="urn:microsoft.com/office/officeart/2005/8/layout/orgChart1"/>
    <dgm:cxn modelId="{A10B537E-9094-4E3D-831C-5CB2FBD05A54}" type="presOf" srcId="{84BAFF74-18FF-44CB-B17E-FBF1E859BC28}" destId="{9ACF6F7D-F8C7-4DFD-BDFB-A92210D8D19D}" srcOrd="0" destOrd="0" presId="urn:microsoft.com/office/officeart/2005/8/layout/orgChart1"/>
    <dgm:cxn modelId="{45CD3E44-6908-46A4-A3B4-474F04FEAF2F}" type="presOf" srcId="{9CC895F6-97C7-43C5-9FA0-FCC633BC34FB}" destId="{C174EA68-204C-4AE9-8FF1-6043345D23FB}" srcOrd="0" destOrd="0" presId="urn:microsoft.com/office/officeart/2005/8/layout/orgChart1"/>
    <dgm:cxn modelId="{9EBCD19C-88A0-403A-92F8-CA0FC16397B6}" srcId="{D7BBC4BC-B825-46EC-BC0D-B4A7910C55FD}" destId="{F1144A73-E029-4298-8DAB-5FB9365F3768}" srcOrd="2" destOrd="0" parTransId="{84BAFF74-18FF-44CB-B17E-FBF1E859BC28}" sibTransId="{ED8AEFD5-7F42-461D-8053-53C391B431F7}"/>
    <dgm:cxn modelId="{92680A17-C69C-4F1A-A3B9-48247EB93BB0}" type="presOf" srcId="{41341009-E9A9-4256-B675-7DC62BA36A8A}" destId="{A87A4211-C102-4030-A84E-7DDEFC0557E7}" srcOrd="0" destOrd="0" presId="urn:microsoft.com/office/officeart/2005/8/layout/orgChart1"/>
    <dgm:cxn modelId="{3CF4260D-0BA6-4E1A-98E9-2A76A821DADC}" type="presOf" srcId="{C3A3D9E6-8108-4B4D-9FED-DF9E9C1050E3}" destId="{70020279-532C-4A2F-9D87-12509C31BB05}" srcOrd="1" destOrd="0" presId="urn:microsoft.com/office/officeart/2005/8/layout/orgChart1"/>
    <dgm:cxn modelId="{995EF6C0-15B8-4C8B-87DB-B3AECC2F899E}" type="presOf" srcId="{6E4E1025-1FA6-4205-8F67-81D53704AC4D}" destId="{F9A716F2-DEA4-445F-AF82-09A4EC6002FD}" srcOrd="0" destOrd="0" presId="urn:microsoft.com/office/officeart/2005/8/layout/orgChart1"/>
    <dgm:cxn modelId="{B3CB7037-C9AD-4572-A3D1-3C2AC4682D2D}" type="presOf" srcId="{F1144A73-E029-4298-8DAB-5FB9365F3768}" destId="{65BF87BA-CA2B-4B45-BA17-64C2C4AC758C}" srcOrd="0" destOrd="0" presId="urn:microsoft.com/office/officeart/2005/8/layout/orgChart1"/>
    <dgm:cxn modelId="{F8BE3F4E-6CD0-4CA0-A139-8A417FA96F02}" type="presOf" srcId="{D3A3D2E5-B080-4DDE-BDC8-3027B904355D}" destId="{B98929B4-D725-49AC-B0A8-9C576E87F7D3}" srcOrd="0" destOrd="0" presId="urn:microsoft.com/office/officeart/2005/8/layout/orgChart1"/>
    <dgm:cxn modelId="{60033346-95C7-4EBC-BFA2-76C62DF378B1}" type="presOf" srcId="{CE80448C-2313-4789-AE7B-287803C0790A}" destId="{3B7AC0F5-4286-4E7F-86BF-8D6B218B91F5}" srcOrd="1" destOrd="0" presId="urn:microsoft.com/office/officeart/2005/8/layout/orgChart1"/>
    <dgm:cxn modelId="{99558D8F-01FE-41BE-A97D-49C8C4775BEA}" srcId="{D3A3D2E5-B080-4DDE-BDC8-3027B904355D}" destId="{D7BBC4BC-B825-46EC-BC0D-B4A7910C55FD}" srcOrd="0" destOrd="0" parTransId="{705C29A6-718D-4112-A677-E03AD1889986}" sibTransId="{79D16A80-8A74-4944-9650-FC28486076AA}"/>
    <dgm:cxn modelId="{AC975969-5E68-48C1-9B2D-8565F261D0D5}" type="presOf" srcId="{51CC0E96-C0A5-4376-AC23-4E5DA98A5E69}" destId="{83F55E66-D77D-4253-8928-61A37DEB04B0}" srcOrd="1" destOrd="0" presId="urn:microsoft.com/office/officeart/2005/8/layout/orgChart1"/>
    <dgm:cxn modelId="{EBA5E33C-FB33-41BE-829E-87BADA302775}" type="presOf" srcId="{C3A3D9E6-8108-4B4D-9FED-DF9E9C1050E3}" destId="{F187C927-9D3D-4B31-9F80-785C92454F6B}" srcOrd="0" destOrd="0" presId="urn:microsoft.com/office/officeart/2005/8/layout/orgChart1"/>
    <dgm:cxn modelId="{F38314B9-61F6-4EAD-977F-E051CC92EA9C}" type="presOf" srcId="{D7BBC4BC-B825-46EC-BC0D-B4A7910C55FD}" destId="{D2840E67-5169-4781-B1A1-83D230EB7BA9}" srcOrd="0" destOrd="0" presId="urn:microsoft.com/office/officeart/2005/8/layout/orgChart1"/>
    <dgm:cxn modelId="{B3F070F5-3DBE-411D-9F87-858CC0370B76}" type="presOf" srcId="{5C8831DD-97AA-47C1-A0B1-1F1187C9A30F}" destId="{26868882-AB60-4F3E-A50A-0B9B0FAB2FB9}" srcOrd="0" destOrd="0" presId="urn:microsoft.com/office/officeart/2005/8/layout/orgChart1"/>
    <dgm:cxn modelId="{88745C55-8C15-4867-ACE4-A280D979F795}" type="presOf" srcId="{E4757A7B-9D97-4995-B423-2615EFA24151}" destId="{817EC980-61A9-4183-BDF0-A813C5840AF4}" srcOrd="0" destOrd="0" presId="urn:microsoft.com/office/officeart/2005/8/layout/orgChart1"/>
    <dgm:cxn modelId="{E3AB3D2F-FD91-4D2E-B49E-AAA085820284}" type="presOf" srcId="{8ED0550C-42FC-4537-97CB-F8B6C0EB3AC3}" destId="{90122B2C-56F2-45F1-B037-A810A5CD6971}" srcOrd="0" destOrd="0" presId="urn:microsoft.com/office/officeart/2005/8/layout/orgChart1"/>
    <dgm:cxn modelId="{BF48F7C8-AA6B-4B5F-BC05-937868E23B67}" type="presOf" srcId="{81BFAF00-B6DF-4E2A-8918-9D08AE613AF9}" destId="{4AFD6EEB-98E6-4F41-8953-DCC3AFE561BE}" srcOrd="0" destOrd="0" presId="urn:microsoft.com/office/officeart/2005/8/layout/orgChart1"/>
    <dgm:cxn modelId="{69CF4D1D-02B0-46EA-BBF8-B1BFD07EF111}" srcId="{2F7DA650-FE0C-48DE-ADCA-1B264CEA4A48}" destId="{0079C6AB-181E-41FC-A603-BC675DFB0B7D}" srcOrd="0" destOrd="0" parTransId="{2084A333-E2DF-4F34-89A6-469C3A29F02F}" sibTransId="{B7C86742-4A26-43E2-B569-91ECA93D4272}"/>
    <dgm:cxn modelId="{45999447-B1F8-4556-B639-B89BDE1DAC75}" srcId="{2F7DA650-FE0C-48DE-ADCA-1B264CEA4A48}" destId="{41341009-E9A9-4256-B675-7DC62BA36A8A}" srcOrd="3" destOrd="0" parTransId="{FEBAF779-B5B9-41B5-963C-EBFF539020FE}" sibTransId="{568B0C83-6143-4FE1-A1A1-DB68054AA057}"/>
    <dgm:cxn modelId="{D72D0432-59EE-46E2-BD16-91F90F8CAE26}" type="presOf" srcId="{FEBAF779-B5B9-41B5-963C-EBFF539020FE}" destId="{FEDACE00-9ADF-48BF-A06F-CCFAB6503DA4}" srcOrd="0" destOrd="0" presId="urn:microsoft.com/office/officeart/2005/8/layout/orgChart1"/>
    <dgm:cxn modelId="{8618065B-D83C-415A-B3FF-EDF62B23DD8E}" type="presOf" srcId="{D2C7FEF9-5330-4307-B77C-30D74BEA6D76}" destId="{3F0C0D3C-122F-4065-AFE8-942DE39D9849}" srcOrd="0" destOrd="0" presId="urn:microsoft.com/office/officeart/2005/8/layout/orgChart1"/>
    <dgm:cxn modelId="{B57B6929-B00A-425E-A2F0-BD7E1F317A82}" type="presOf" srcId="{53F7D212-F503-46AD-B20D-385D37E0BC49}" destId="{3282369F-7FF9-4D87-A60E-8AFEEACD53F8}" srcOrd="1" destOrd="0" presId="urn:microsoft.com/office/officeart/2005/8/layout/orgChart1"/>
    <dgm:cxn modelId="{E1082042-EB0A-436B-A49E-4F38D32F2C6D}" srcId="{D7BBC4BC-B825-46EC-BC0D-B4A7910C55FD}" destId="{E4757A7B-9D97-4995-B423-2615EFA24151}" srcOrd="8" destOrd="0" parTransId="{0900549E-BFDB-4C3E-914E-BB32914D5094}" sibTransId="{195900DC-57EB-4789-A02F-0B0107123E3E}"/>
    <dgm:cxn modelId="{C920F3FE-03A2-4E32-9F29-B88EC67143FA}" type="presOf" srcId="{5BBFACC0-BAD6-4451-A2AA-FE7F019F2EE9}" destId="{3A0645DA-B5D5-4DBA-80F7-A3E41C4948A1}" srcOrd="0" destOrd="0" presId="urn:microsoft.com/office/officeart/2005/8/layout/orgChart1"/>
    <dgm:cxn modelId="{DDC7AD1B-BB33-4B9B-A358-B4AB3DA1F5F3}" type="presOf" srcId="{CE80448C-2313-4789-AE7B-287803C0790A}" destId="{B5B8033C-2DF3-40CB-82F0-67A535F54A8E}" srcOrd="0" destOrd="0" presId="urn:microsoft.com/office/officeart/2005/8/layout/orgChart1"/>
    <dgm:cxn modelId="{3B984F83-E951-4C77-9B87-38041F37B2D1}" srcId="{D7BBC4BC-B825-46EC-BC0D-B4A7910C55FD}" destId="{9CC895F6-97C7-43C5-9FA0-FCC633BC34FB}" srcOrd="3" destOrd="0" parTransId="{1AC39516-DB94-43C7-BB7F-EDB335F2578D}" sibTransId="{F92965C2-8F91-4DC8-867D-237C2A8F8332}"/>
    <dgm:cxn modelId="{23DE4950-D5DE-4A98-BF98-BDD1C70833BB}" type="presOf" srcId="{777FFF47-4F73-4D80-A448-6E1AC3238FD5}" destId="{DFB666B2-BA22-4234-AD94-BA8B690B758E}" srcOrd="0" destOrd="0" presId="urn:microsoft.com/office/officeart/2005/8/layout/orgChart1"/>
    <dgm:cxn modelId="{1BA5F77B-B7A4-4492-9C85-62BE527188CC}" type="presOf" srcId="{0079C6AB-181E-41FC-A603-BC675DFB0B7D}" destId="{B574BB42-67ED-43F2-A0E6-FEADA6E8CF01}" srcOrd="0" destOrd="0" presId="urn:microsoft.com/office/officeart/2005/8/layout/orgChart1"/>
    <dgm:cxn modelId="{50DBB5B8-28B2-4EF5-B02E-929176EB9DE3}" srcId="{2F7DA650-FE0C-48DE-ADCA-1B264CEA4A48}" destId="{558C4989-237F-4418-AD20-3FC9429A0224}" srcOrd="1" destOrd="0" parTransId="{6E4E1025-1FA6-4205-8F67-81D53704AC4D}" sibTransId="{F5F4E58D-44B1-4B89-A4F8-5857C597A353}"/>
    <dgm:cxn modelId="{4ADCC088-C9DA-4AA8-A90C-D9BEAC72C3B3}" srcId="{D7BBC4BC-B825-46EC-BC0D-B4A7910C55FD}" destId="{31304101-1D24-4FC9-90B7-B51EDA293BEC}" srcOrd="5" destOrd="0" parTransId="{BABBEE2C-7F63-4BB9-AC31-3D525F2EB896}" sibTransId="{9C9EC4D6-D116-4F61-A0B0-51FA0CC40431}"/>
    <dgm:cxn modelId="{0B04FBE3-4D81-455A-9FBB-DBBE4A96E07A}" srcId="{D7BBC4BC-B825-46EC-BC0D-B4A7910C55FD}" destId="{53F7D212-F503-46AD-B20D-385D37E0BC49}" srcOrd="9" destOrd="0" parTransId="{777FFF47-4F73-4D80-A448-6E1AC3238FD5}" sibTransId="{5C77198C-15C3-4ABA-A895-E297E6731905}"/>
    <dgm:cxn modelId="{3F1D1C90-6C58-4D28-A50A-31F447E4F798}" srcId="{D7BBC4BC-B825-46EC-BC0D-B4A7910C55FD}" destId="{81BFAF00-B6DF-4E2A-8918-9D08AE613AF9}" srcOrd="7" destOrd="0" parTransId="{3173B57D-3DAD-4F38-8891-13073A74B101}" sibTransId="{CE086D74-4843-4E87-9D40-FA54D6B848C1}"/>
    <dgm:cxn modelId="{E292C6F8-D7D1-43C0-86C9-2A32D1F2F094}" type="presOf" srcId="{2F7DA650-FE0C-48DE-ADCA-1B264CEA4A48}" destId="{C732E857-1212-4C91-96F6-AF68240BADB2}" srcOrd="0" destOrd="0" presId="urn:microsoft.com/office/officeart/2005/8/layout/orgChart1"/>
    <dgm:cxn modelId="{5A0F756C-C446-4040-B4BE-9AD13D3BFA51}" type="presParOf" srcId="{B98929B4-D725-49AC-B0A8-9C576E87F7D3}" destId="{89ADFCC0-B25F-46D1-B896-7E80F2380ECC}" srcOrd="0" destOrd="0" presId="urn:microsoft.com/office/officeart/2005/8/layout/orgChart1"/>
    <dgm:cxn modelId="{2C166BC5-517C-4454-998C-35EA91A82DB9}" type="presParOf" srcId="{89ADFCC0-B25F-46D1-B896-7E80F2380ECC}" destId="{0174D67A-4F4C-4067-8052-0A6BE5EC3788}" srcOrd="0" destOrd="0" presId="urn:microsoft.com/office/officeart/2005/8/layout/orgChart1"/>
    <dgm:cxn modelId="{892E90F8-17C4-43AD-B284-5BA0F54E0CE8}" type="presParOf" srcId="{0174D67A-4F4C-4067-8052-0A6BE5EC3788}" destId="{D2840E67-5169-4781-B1A1-83D230EB7BA9}" srcOrd="0" destOrd="0" presId="urn:microsoft.com/office/officeart/2005/8/layout/orgChart1"/>
    <dgm:cxn modelId="{6BC1ECE3-D1DA-4B30-BF63-1AA4E5D6904C}" type="presParOf" srcId="{0174D67A-4F4C-4067-8052-0A6BE5EC3788}" destId="{CB8988C6-BA50-47F8-A547-3C70FB1F3D70}" srcOrd="1" destOrd="0" presId="urn:microsoft.com/office/officeart/2005/8/layout/orgChart1"/>
    <dgm:cxn modelId="{D009AD47-065C-4A32-AA9D-67311F97A0C4}" type="presParOf" srcId="{89ADFCC0-B25F-46D1-B896-7E80F2380ECC}" destId="{8012B6E8-9C53-4B91-9136-79D211D90D2D}" srcOrd="1" destOrd="0" presId="urn:microsoft.com/office/officeart/2005/8/layout/orgChart1"/>
    <dgm:cxn modelId="{28211B34-9C16-4C08-A75C-5F8E40C701A9}" type="presParOf" srcId="{8012B6E8-9C53-4B91-9136-79D211D90D2D}" destId="{9ACF6F7D-F8C7-4DFD-BDFB-A92210D8D19D}" srcOrd="0" destOrd="0" presId="urn:microsoft.com/office/officeart/2005/8/layout/orgChart1"/>
    <dgm:cxn modelId="{44566136-63F2-4156-B3B9-57F24F77148B}" type="presParOf" srcId="{8012B6E8-9C53-4B91-9136-79D211D90D2D}" destId="{241CE4CF-9CB9-474E-94FE-17C21C7BDDEF}" srcOrd="1" destOrd="0" presId="urn:microsoft.com/office/officeart/2005/8/layout/orgChart1"/>
    <dgm:cxn modelId="{27C6FD22-61FC-49F2-96DF-D324C4C2ECF5}" type="presParOf" srcId="{241CE4CF-9CB9-474E-94FE-17C21C7BDDEF}" destId="{A37750A5-F560-483E-83D2-36EABCE00381}" srcOrd="0" destOrd="0" presId="urn:microsoft.com/office/officeart/2005/8/layout/orgChart1"/>
    <dgm:cxn modelId="{B5F57F2A-9B99-428B-A2D5-1E254B6ADF99}" type="presParOf" srcId="{A37750A5-F560-483E-83D2-36EABCE00381}" destId="{65BF87BA-CA2B-4B45-BA17-64C2C4AC758C}" srcOrd="0" destOrd="0" presId="urn:microsoft.com/office/officeart/2005/8/layout/orgChart1"/>
    <dgm:cxn modelId="{61D294AB-1FB4-41BD-A27D-977E2D635540}" type="presParOf" srcId="{A37750A5-F560-483E-83D2-36EABCE00381}" destId="{4E369287-7DB8-4C39-8BAF-09BF3C7022E6}" srcOrd="1" destOrd="0" presId="urn:microsoft.com/office/officeart/2005/8/layout/orgChart1"/>
    <dgm:cxn modelId="{3B2FF5AE-9141-41C6-BBEA-A6DD69B2DE2A}" type="presParOf" srcId="{241CE4CF-9CB9-474E-94FE-17C21C7BDDEF}" destId="{E3A1B04A-0F28-4320-8BF2-26B11EA244A1}" srcOrd="1" destOrd="0" presId="urn:microsoft.com/office/officeart/2005/8/layout/orgChart1"/>
    <dgm:cxn modelId="{848D2716-A2A3-4F46-9036-4229763FC288}" type="presParOf" srcId="{241CE4CF-9CB9-474E-94FE-17C21C7BDDEF}" destId="{B5AE3E2B-D800-401C-85E9-5005CD71A1C6}" srcOrd="2" destOrd="0" presId="urn:microsoft.com/office/officeart/2005/8/layout/orgChart1"/>
    <dgm:cxn modelId="{8C42C220-B6A7-45B0-96FA-3FEA294C197F}" type="presParOf" srcId="{8012B6E8-9C53-4B91-9136-79D211D90D2D}" destId="{101EE84F-F444-478A-A47C-6CF1FDC0CAC9}" srcOrd="2" destOrd="0" presId="urn:microsoft.com/office/officeart/2005/8/layout/orgChart1"/>
    <dgm:cxn modelId="{5704C40B-3C6E-422F-BDC3-B6CDB261EA84}" type="presParOf" srcId="{8012B6E8-9C53-4B91-9136-79D211D90D2D}" destId="{29E289FA-A048-4FE3-8002-C71733CA5426}" srcOrd="3" destOrd="0" presId="urn:microsoft.com/office/officeart/2005/8/layout/orgChart1"/>
    <dgm:cxn modelId="{FE14BF6E-9D4F-4391-8160-D141C0E80C9A}" type="presParOf" srcId="{29E289FA-A048-4FE3-8002-C71733CA5426}" destId="{20073C88-7472-40C5-A77F-FB857DF68C51}" srcOrd="0" destOrd="0" presId="urn:microsoft.com/office/officeart/2005/8/layout/orgChart1"/>
    <dgm:cxn modelId="{E58A9A9A-922B-48E2-913F-44541148BA82}" type="presParOf" srcId="{20073C88-7472-40C5-A77F-FB857DF68C51}" destId="{C174EA68-204C-4AE9-8FF1-6043345D23FB}" srcOrd="0" destOrd="0" presId="urn:microsoft.com/office/officeart/2005/8/layout/orgChart1"/>
    <dgm:cxn modelId="{86026755-1F5F-49FA-A5C0-FD85FED48DD3}" type="presParOf" srcId="{20073C88-7472-40C5-A77F-FB857DF68C51}" destId="{86F97BEA-146C-43FE-A6CE-ED25363A392F}" srcOrd="1" destOrd="0" presId="urn:microsoft.com/office/officeart/2005/8/layout/orgChart1"/>
    <dgm:cxn modelId="{96700248-121C-49C1-86A7-0A6307E62D43}" type="presParOf" srcId="{29E289FA-A048-4FE3-8002-C71733CA5426}" destId="{6C6F554F-4788-4B3E-832B-E139BD2E253C}" srcOrd="1" destOrd="0" presId="urn:microsoft.com/office/officeart/2005/8/layout/orgChart1"/>
    <dgm:cxn modelId="{CF18EB94-2972-4CAD-86CF-5358075D829A}" type="presParOf" srcId="{29E289FA-A048-4FE3-8002-C71733CA5426}" destId="{E29C27F8-CFD7-4B6D-B01D-768C5A76D320}" srcOrd="2" destOrd="0" presId="urn:microsoft.com/office/officeart/2005/8/layout/orgChart1"/>
    <dgm:cxn modelId="{253E6B20-F25D-4A2D-B49E-AC283BADFD7B}" type="presParOf" srcId="{8012B6E8-9C53-4B91-9136-79D211D90D2D}" destId="{06D601F6-A929-41DD-92FF-42E8F05EA3B2}" srcOrd="4" destOrd="0" presId="urn:microsoft.com/office/officeart/2005/8/layout/orgChart1"/>
    <dgm:cxn modelId="{1FEAA773-74C5-45FF-BADC-E397EF61BE1B}" type="presParOf" srcId="{8012B6E8-9C53-4B91-9136-79D211D90D2D}" destId="{19698C80-817F-4EC2-AFA6-C952A2BD4DB1}" srcOrd="5" destOrd="0" presId="urn:microsoft.com/office/officeart/2005/8/layout/orgChart1"/>
    <dgm:cxn modelId="{DD99203A-7A51-409B-8CAF-7ED751F4BB30}" type="presParOf" srcId="{19698C80-817F-4EC2-AFA6-C952A2BD4DB1}" destId="{08E201DE-CF4B-4B8A-BEF2-E014BFBEBA3C}" srcOrd="0" destOrd="0" presId="urn:microsoft.com/office/officeart/2005/8/layout/orgChart1"/>
    <dgm:cxn modelId="{77E7F135-4D01-4FF2-BE6F-CD5F47468EDF}" type="presParOf" srcId="{08E201DE-CF4B-4B8A-BEF2-E014BFBEBA3C}" destId="{D768A854-40B2-4BD2-A8B4-F82F25736A9B}" srcOrd="0" destOrd="0" presId="urn:microsoft.com/office/officeart/2005/8/layout/orgChart1"/>
    <dgm:cxn modelId="{9D8F1018-3ED4-4CC6-8B78-1EABFDFDD5F3}" type="presParOf" srcId="{08E201DE-CF4B-4B8A-BEF2-E014BFBEBA3C}" destId="{AAF93B56-3153-455F-939E-9DC0B4F6F956}" srcOrd="1" destOrd="0" presId="urn:microsoft.com/office/officeart/2005/8/layout/orgChart1"/>
    <dgm:cxn modelId="{AE2CF10C-4D56-4D0A-ABE9-C3F0EBE573A1}" type="presParOf" srcId="{19698C80-817F-4EC2-AFA6-C952A2BD4DB1}" destId="{5CF5555A-636C-4F7F-97E4-FED3827DED83}" srcOrd="1" destOrd="0" presId="urn:microsoft.com/office/officeart/2005/8/layout/orgChart1"/>
    <dgm:cxn modelId="{6298D43F-8DDB-448E-97E7-7632D2FEBB21}" type="presParOf" srcId="{19698C80-817F-4EC2-AFA6-C952A2BD4DB1}" destId="{C2572BFF-A51E-4760-9672-F52AF6E0E216}" srcOrd="2" destOrd="0" presId="urn:microsoft.com/office/officeart/2005/8/layout/orgChart1"/>
    <dgm:cxn modelId="{7368D151-1D72-4ECC-829E-E675325FFA88}" type="presParOf" srcId="{8012B6E8-9C53-4B91-9136-79D211D90D2D}" destId="{E7B3DF73-9F96-43E1-9765-D933010C339D}" srcOrd="6" destOrd="0" presId="urn:microsoft.com/office/officeart/2005/8/layout/orgChart1"/>
    <dgm:cxn modelId="{7FFF13A7-00EF-445D-A50A-12BA87D357D9}" type="presParOf" srcId="{8012B6E8-9C53-4B91-9136-79D211D90D2D}" destId="{50BD531F-6541-4803-A66A-363CD37FB2D5}" srcOrd="7" destOrd="0" presId="urn:microsoft.com/office/officeart/2005/8/layout/orgChart1"/>
    <dgm:cxn modelId="{2B004E39-DB1B-40FB-9511-897F4294DD61}" type="presParOf" srcId="{50BD531F-6541-4803-A66A-363CD37FB2D5}" destId="{B1A821A5-5D58-4AAB-90FA-B3713AEC6E42}" srcOrd="0" destOrd="0" presId="urn:microsoft.com/office/officeart/2005/8/layout/orgChart1"/>
    <dgm:cxn modelId="{21FCBE45-0012-4EE7-975E-E57794EB2D34}" type="presParOf" srcId="{B1A821A5-5D58-4AAB-90FA-B3713AEC6E42}" destId="{72B37056-2D49-4157-8C3D-DD6469AD4C14}" srcOrd="0" destOrd="0" presId="urn:microsoft.com/office/officeart/2005/8/layout/orgChart1"/>
    <dgm:cxn modelId="{BEB77F67-6293-4E33-9FE0-5D4B5C68C324}" type="presParOf" srcId="{B1A821A5-5D58-4AAB-90FA-B3713AEC6E42}" destId="{30DF1524-322E-4928-ADDA-51490606B1E8}" srcOrd="1" destOrd="0" presId="urn:microsoft.com/office/officeart/2005/8/layout/orgChart1"/>
    <dgm:cxn modelId="{F15304A7-5DEA-4773-B3B9-2D2CE5D65C8D}" type="presParOf" srcId="{50BD531F-6541-4803-A66A-363CD37FB2D5}" destId="{EC3CD792-5C25-4465-BC53-A873A74A1A1D}" srcOrd="1" destOrd="0" presId="urn:microsoft.com/office/officeart/2005/8/layout/orgChart1"/>
    <dgm:cxn modelId="{4438D30A-1269-4B00-8B74-9DAF3A58E251}" type="presParOf" srcId="{50BD531F-6541-4803-A66A-363CD37FB2D5}" destId="{6E8B655E-793F-4848-9F70-8F925B820087}" srcOrd="2" destOrd="0" presId="urn:microsoft.com/office/officeart/2005/8/layout/orgChart1"/>
    <dgm:cxn modelId="{E2E48B18-BAB2-41BD-81F7-DD346B89EC5D}" type="presParOf" srcId="{8012B6E8-9C53-4B91-9136-79D211D90D2D}" destId="{70E4E74C-470F-418F-8FDE-5351C762932C}" srcOrd="8" destOrd="0" presId="urn:microsoft.com/office/officeart/2005/8/layout/orgChart1"/>
    <dgm:cxn modelId="{F3A4A842-9378-4DCD-8A66-3269FC67D7CD}" type="presParOf" srcId="{8012B6E8-9C53-4B91-9136-79D211D90D2D}" destId="{5F59E68C-982F-4A2E-B025-C0C1678F18A2}" srcOrd="9" destOrd="0" presId="urn:microsoft.com/office/officeart/2005/8/layout/orgChart1"/>
    <dgm:cxn modelId="{3CB3AF3A-000C-4F7F-94B4-7FB31CCDBA11}" type="presParOf" srcId="{5F59E68C-982F-4A2E-B025-C0C1678F18A2}" destId="{E9EBB70D-6DB2-4F9B-A26D-73BDD965B122}" srcOrd="0" destOrd="0" presId="urn:microsoft.com/office/officeart/2005/8/layout/orgChart1"/>
    <dgm:cxn modelId="{B260BCA4-C15B-4D0C-92FB-261ADC178CEE}" type="presParOf" srcId="{E9EBB70D-6DB2-4F9B-A26D-73BDD965B122}" destId="{3A0645DA-B5D5-4DBA-80F7-A3E41C4948A1}" srcOrd="0" destOrd="0" presId="urn:microsoft.com/office/officeart/2005/8/layout/orgChart1"/>
    <dgm:cxn modelId="{89BAAE1C-F9A0-48F3-9AE3-FDEAFA3B7717}" type="presParOf" srcId="{E9EBB70D-6DB2-4F9B-A26D-73BDD965B122}" destId="{EDE8B9E3-F43F-431B-B093-C56680184620}" srcOrd="1" destOrd="0" presId="urn:microsoft.com/office/officeart/2005/8/layout/orgChart1"/>
    <dgm:cxn modelId="{14665DCD-1035-46FE-AB3F-D54B00A17DF5}" type="presParOf" srcId="{5F59E68C-982F-4A2E-B025-C0C1678F18A2}" destId="{DA5DDA00-815B-48AB-9510-2EADF54BBC82}" srcOrd="1" destOrd="0" presId="urn:microsoft.com/office/officeart/2005/8/layout/orgChart1"/>
    <dgm:cxn modelId="{EA118D7A-6AB0-4545-883A-1806967CF4E4}" type="presParOf" srcId="{5F59E68C-982F-4A2E-B025-C0C1678F18A2}" destId="{697BBB27-54D9-462E-AEEA-90C8A2D94E91}" srcOrd="2" destOrd="0" presId="urn:microsoft.com/office/officeart/2005/8/layout/orgChart1"/>
    <dgm:cxn modelId="{270A50A2-16D3-4C8F-86A4-AB2FE577B4BC}" type="presParOf" srcId="{8012B6E8-9C53-4B91-9136-79D211D90D2D}" destId="{725DED6C-0B2F-4524-9BCE-E3149A53E50B}" srcOrd="10" destOrd="0" presId="urn:microsoft.com/office/officeart/2005/8/layout/orgChart1"/>
    <dgm:cxn modelId="{A82DE616-2606-4874-B757-16C6573621B8}" type="presParOf" srcId="{8012B6E8-9C53-4B91-9136-79D211D90D2D}" destId="{A4425F42-2731-4E7B-849F-E23D1B0031B5}" srcOrd="11" destOrd="0" presId="urn:microsoft.com/office/officeart/2005/8/layout/orgChart1"/>
    <dgm:cxn modelId="{AB67756E-2238-4032-B1BE-36823CEA26FA}" type="presParOf" srcId="{A4425F42-2731-4E7B-849F-E23D1B0031B5}" destId="{7C11F1E2-CD14-41E0-A383-2B510B87203B}" srcOrd="0" destOrd="0" presId="urn:microsoft.com/office/officeart/2005/8/layout/orgChart1"/>
    <dgm:cxn modelId="{EC63CDBE-1A1A-4EC9-A25A-F493F7CEC769}" type="presParOf" srcId="{7C11F1E2-CD14-41E0-A383-2B510B87203B}" destId="{4AFD6EEB-98E6-4F41-8953-DCC3AFE561BE}" srcOrd="0" destOrd="0" presId="urn:microsoft.com/office/officeart/2005/8/layout/orgChart1"/>
    <dgm:cxn modelId="{5A4189A0-56A4-49B7-829B-9F68DBFF7EFC}" type="presParOf" srcId="{7C11F1E2-CD14-41E0-A383-2B510B87203B}" destId="{CCA46565-278F-4207-AB89-459CAB16E7E3}" srcOrd="1" destOrd="0" presId="urn:microsoft.com/office/officeart/2005/8/layout/orgChart1"/>
    <dgm:cxn modelId="{1B18EE91-7569-4567-807B-236AF8CE2A85}" type="presParOf" srcId="{A4425F42-2731-4E7B-849F-E23D1B0031B5}" destId="{C3A71D66-474F-4969-AA9C-51FF0DBCD1DC}" srcOrd="1" destOrd="0" presId="urn:microsoft.com/office/officeart/2005/8/layout/orgChart1"/>
    <dgm:cxn modelId="{3F5E1DAC-25AC-42BB-9283-BD7BD4B2C0F8}" type="presParOf" srcId="{A4425F42-2731-4E7B-849F-E23D1B0031B5}" destId="{B2B870E9-9285-44CC-8083-EC14C1A52AF1}" srcOrd="2" destOrd="0" presId="urn:microsoft.com/office/officeart/2005/8/layout/orgChart1"/>
    <dgm:cxn modelId="{6E4438DB-6492-4118-9E8F-A2A96030CFAA}" type="presParOf" srcId="{8012B6E8-9C53-4B91-9136-79D211D90D2D}" destId="{B0A66EFB-004B-4993-BE0C-97AC6CE64966}" srcOrd="12" destOrd="0" presId="urn:microsoft.com/office/officeart/2005/8/layout/orgChart1"/>
    <dgm:cxn modelId="{2E6D0634-8C78-4724-9E60-DC2AE5AAAA37}" type="presParOf" srcId="{8012B6E8-9C53-4B91-9136-79D211D90D2D}" destId="{D9C35140-51F9-46A1-9E9A-F96616BE7671}" srcOrd="13" destOrd="0" presId="urn:microsoft.com/office/officeart/2005/8/layout/orgChart1"/>
    <dgm:cxn modelId="{3A9BA0D5-AA17-4772-AA40-B75F74C5FF1A}" type="presParOf" srcId="{D9C35140-51F9-46A1-9E9A-F96616BE7671}" destId="{46CF17F0-B212-4348-8C37-6047288925BD}" srcOrd="0" destOrd="0" presId="urn:microsoft.com/office/officeart/2005/8/layout/orgChart1"/>
    <dgm:cxn modelId="{3C97A917-EC25-4AB8-B702-412101C2668C}" type="presParOf" srcId="{46CF17F0-B212-4348-8C37-6047288925BD}" destId="{817EC980-61A9-4183-BDF0-A813C5840AF4}" srcOrd="0" destOrd="0" presId="urn:microsoft.com/office/officeart/2005/8/layout/orgChart1"/>
    <dgm:cxn modelId="{F5473021-32B9-4CAE-9A49-CA10A8E35009}" type="presParOf" srcId="{46CF17F0-B212-4348-8C37-6047288925BD}" destId="{BDF14362-7B29-481E-95ED-598AAF038C1C}" srcOrd="1" destOrd="0" presId="urn:microsoft.com/office/officeart/2005/8/layout/orgChart1"/>
    <dgm:cxn modelId="{91D1D8D7-3D6E-4E6E-BD3C-B34B2FC770A8}" type="presParOf" srcId="{D9C35140-51F9-46A1-9E9A-F96616BE7671}" destId="{B9310FE6-6054-49B9-AB7D-FE487AD8B565}" srcOrd="1" destOrd="0" presId="urn:microsoft.com/office/officeart/2005/8/layout/orgChart1"/>
    <dgm:cxn modelId="{44549E47-E0DD-4AD9-A412-547B64A22E12}" type="presParOf" srcId="{B9310FE6-6054-49B9-AB7D-FE487AD8B565}" destId="{94274A79-74A7-4963-98FF-9137E6F6111A}" srcOrd="0" destOrd="0" presId="urn:microsoft.com/office/officeart/2005/8/layout/orgChart1"/>
    <dgm:cxn modelId="{119629B5-1B91-4829-A5AF-246B5E8FFB15}" type="presParOf" srcId="{B9310FE6-6054-49B9-AB7D-FE487AD8B565}" destId="{96B35BCA-F6A7-4CA9-8CFC-2F0C9C8637D5}" srcOrd="1" destOrd="0" presId="urn:microsoft.com/office/officeart/2005/8/layout/orgChart1"/>
    <dgm:cxn modelId="{A22A7AA6-462A-4578-AABC-9B936C74AC82}" type="presParOf" srcId="{96B35BCA-F6A7-4CA9-8CFC-2F0C9C8637D5}" destId="{0C8853AE-D144-44DC-997D-599885EF085E}" srcOrd="0" destOrd="0" presId="urn:microsoft.com/office/officeart/2005/8/layout/orgChart1"/>
    <dgm:cxn modelId="{9CADCF0B-F141-41E8-9678-B2F72B0167B9}" type="presParOf" srcId="{0C8853AE-D144-44DC-997D-599885EF085E}" destId="{93EE9CB1-DE1F-4C1C-9737-848DD35721F4}" srcOrd="0" destOrd="0" presId="urn:microsoft.com/office/officeart/2005/8/layout/orgChart1"/>
    <dgm:cxn modelId="{D32E4FBD-07FA-474A-85B3-D18565E6EF73}" type="presParOf" srcId="{0C8853AE-D144-44DC-997D-599885EF085E}" destId="{83F55E66-D77D-4253-8928-61A37DEB04B0}" srcOrd="1" destOrd="0" presId="urn:microsoft.com/office/officeart/2005/8/layout/orgChart1"/>
    <dgm:cxn modelId="{1AEBA0F4-B947-44DD-94F3-3AFC2B632337}" type="presParOf" srcId="{96B35BCA-F6A7-4CA9-8CFC-2F0C9C8637D5}" destId="{BF27562C-F3B4-416D-9892-F5CAD3E2CAD5}" srcOrd="1" destOrd="0" presId="urn:microsoft.com/office/officeart/2005/8/layout/orgChart1"/>
    <dgm:cxn modelId="{F74135C6-304D-437C-82BE-008087ABF1E8}" type="presParOf" srcId="{96B35BCA-F6A7-4CA9-8CFC-2F0C9C8637D5}" destId="{C54BDEAD-313B-41F5-BDCA-DE4A557A4A8B}" srcOrd="2" destOrd="0" presId="urn:microsoft.com/office/officeart/2005/8/layout/orgChart1"/>
    <dgm:cxn modelId="{4D692BAF-6AFB-4FC8-9AE6-6F5DF4F1DB71}" type="presParOf" srcId="{B9310FE6-6054-49B9-AB7D-FE487AD8B565}" destId="{90122B2C-56F2-45F1-B037-A810A5CD6971}" srcOrd="2" destOrd="0" presId="urn:microsoft.com/office/officeart/2005/8/layout/orgChart1"/>
    <dgm:cxn modelId="{6C8672EA-2077-4567-B502-643B374B8CA0}" type="presParOf" srcId="{B9310FE6-6054-49B9-AB7D-FE487AD8B565}" destId="{53627213-A9D0-4B19-8CE5-B613CC91C6D6}" srcOrd="3" destOrd="0" presId="urn:microsoft.com/office/officeart/2005/8/layout/orgChart1"/>
    <dgm:cxn modelId="{9B9EAA9D-D8CB-4590-BEC6-60AA4FBA30C1}" type="presParOf" srcId="{53627213-A9D0-4B19-8CE5-B613CC91C6D6}" destId="{D6692DA7-7CB9-4A26-A192-8C463D3C2D76}" srcOrd="0" destOrd="0" presId="urn:microsoft.com/office/officeart/2005/8/layout/orgChart1"/>
    <dgm:cxn modelId="{08C39B65-8246-4CAD-B3B7-1DB27BEA0EF8}" type="presParOf" srcId="{D6692DA7-7CB9-4A26-A192-8C463D3C2D76}" destId="{B5B8033C-2DF3-40CB-82F0-67A535F54A8E}" srcOrd="0" destOrd="0" presId="urn:microsoft.com/office/officeart/2005/8/layout/orgChart1"/>
    <dgm:cxn modelId="{3F15A8B5-09B7-449B-87D8-A697A48AD415}" type="presParOf" srcId="{D6692DA7-7CB9-4A26-A192-8C463D3C2D76}" destId="{3B7AC0F5-4286-4E7F-86BF-8D6B218B91F5}" srcOrd="1" destOrd="0" presId="urn:microsoft.com/office/officeart/2005/8/layout/orgChart1"/>
    <dgm:cxn modelId="{9CE9EFD7-9C69-47F7-8D91-9A490950AFF0}" type="presParOf" srcId="{53627213-A9D0-4B19-8CE5-B613CC91C6D6}" destId="{909A2398-4216-4120-B258-1FEDF5C358CB}" srcOrd="1" destOrd="0" presId="urn:microsoft.com/office/officeart/2005/8/layout/orgChart1"/>
    <dgm:cxn modelId="{C927DA69-8180-49D7-A8E6-A02579269955}" type="presParOf" srcId="{53627213-A9D0-4B19-8CE5-B613CC91C6D6}" destId="{6322DD19-2168-45CD-B102-84E796DCBA03}" srcOrd="2" destOrd="0" presId="urn:microsoft.com/office/officeart/2005/8/layout/orgChart1"/>
    <dgm:cxn modelId="{21C323F7-280C-4B79-9377-F80B6B41F20D}" type="presParOf" srcId="{B9310FE6-6054-49B9-AB7D-FE487AD8B565}" destId="{2F7697D3-ABCF-4393-BC0E-6ADEA025D509}" srcOrd="4" destOrd="0" presId="urn:microsoft.com/office/officeart/2005/8/layout/orgChart1"/>
    <dgm:cxn modelId="{48EF6CDA-12A4-4608-8B6C-C3DB05F611C5}" type="presParOf" srcId="{B9310FE6-6054-49B9-AB7D-FE487AD8B565}" destId="{AC821882-286C-4CEE-8989-78987E98ED85}" srcOrd="5" destOrd="0" presId="urn:microsoft.com/office/officeart/2005/8/layout/orgChart1"/>
    <dgm:cxn modelId="{C49AB444-79AD-4ADE-9D47-0F5FFC34E798}" type="presParOf" srcId="{AC821882-286C-4CEE-8989-78987E98ED85}" destId="{FFF59F74-2D86-48E5-8A06-29EC39DC868E}" srcOrd="0" destOrd="0" presId="urn:microsoft.com/office/officeart/2005/8/layout/orgChart1"/>
    <dgm:cxn modelId="{CB4EB270-F3BE-4C5C-9E4C-EAD3867147AE}" type="presParOf" srcId="{FFF59F74-2D86-48E5-8A06-29EC39DC868E}" destId="{C732E857-1212-4C91-96F6-AF68240BADB2}" srcOrd="0" destOrd="0" presId="urn:microsoft.com/office/officeart/2005/8/layout/orgChart1"/>
    <dgm:cxn modelId="{1548AC64-5DD5-4130-A3A9-B8831C676F0D}" type="presParOf" srcId="{FFF59F74-2D86-48E5-8A06-29EC39DC868E}" destId="{90FDB446-C21F-4311-971F-B8C5BDB076EE}" srcOrd="1" destOrd="0" presId="urn:microsoft.com/office/officeart/2005/8/layout/orgChart1"/>
    <dgm:cxn modelId="{D1566567-DE5B-4C9D-80D2-9E2A101EF42C}" type="presParOf" srcId="{AC821882-286C-4CEE-8989-78987E98ED85}" destId="{7F2701AE-FB41-4D4E-8BFD-946D27AFBF6A}" srcOrd="1" destOrd="0" presId="urn:microsoft.com/office/officeart/2005/8/layout/orgChart1"/>
    <dgm:cxn modelId="{DEEFA9CD-94F6-4E6F-BC5D-F4BA08B7BC30}" type="presParOf" srcId="{7F2701AE-FB41-4D4E-8BFD-946D27AFBF6A}" destId="{EDE7169C-7E69-4D93-9C30-9D0AEF0EB20D}" srcOrd="0" destOrd="0" presId="urn:microsoft.com/office/officeart/2005/8/layout/orgChart1"/>
    <dgm:cxn modelId="{C92145B2-3803-4D71-A569-D9AAF9C6B5DA}" type="presParOf" srcId="{7F2701AE-FB41-4D4E-8BFD-946D27AFBF6A}" destId="{C7CEAC8A-ED37-438C-9B91-75AD61621211}" srcOrd="1" destOrd="0" presId="urn:microsoft.com/office/officeart/2005/8/layout/orgChart1"/>
    <dgm:cxn modelId="{D907E23A-EA92-43C5-90DB-D3EF443E894A}" type="presParOf" srcId="{C7CEAC8A-ED37-438C-9B91-75AD61621211}" destId="{55ED67E3-C0A7-4252-913A-3F03D93AD1FA}" srcOrd="0" destOrd="0" presId="urn:microsoft.com/office/officeart/2005/8/layout/orgChart1"/>
    <dgm:cxn modelId="{ACFDE3A0-3EC3-4E84-90FF-7F0B97FF07A4}" type="presParOf" srcId="{55ED67E3-C0A7-4252-913A-3F03D93AD1FA}" destId="{B574BB42-67ED-43F2-A0E6-FEADA6E8CF01}" srcOrd="0" destOrd="0" presId="urn:microsoft.com/office/officeart/2005/8/layout/orgChart1"/>
    <dgm:cxn modelId="{ECB71643-375F-41F8-B71D-D8FBEF3B0915}" type="presParOf" srcId="{55ED67E3-C0A7-4252-913A-3F03D93AD1FA}" destId="{7AB8F223-3B77-4FC7-8751-74094318FC17}" srcOrd="1" destOrd="0" presId="urn:microsoft.com/office/officeart/2005/8/layout/orgChart1"/>
    <dgm:cxn modelId="{2ADAC983-CFA7-41AD-A351-CCA7BA6462D1}" type="presParOf" srcId="{C7CEAC8A-ED37-438C-9B91-75AD61621211}" destId="{B98C1703-6E0B-4F65-AA48-E2D834F184CF}" srcOrd="1" destOrd="0" presId="urn:microsoft.com/office/officeart/2005/8/layout/orgChart1"/>
    <dgm:cxn modelId="{F1031A7F-49A9-4AD9-B777-D55DF3D7FA78}" type="presParOf" srcId="{C7CEAC8A-ED37-438C-9B91-75AD61621211}" destId="{268FA29D-0E1F-467C-ADFB-37B2A26F30A8}" srcOrd="2" destOrd="0" presId="urn:microsoft.com/office/officeart/2005/8/layout/orgChart1"/>
    <dgm:cxn modelId="{AC17C06D-6060-4460-97E2-ABDC72577A3F}" type="presParOf" srcId="{7F2701AE-FB41-4D4E-8BFD-946D27AFBF6A}" destId="{F9A716F2-DEA4-445F-AF82-09A4EC6002FD}" srcOrd="2" destOrd="0" presId="urn:microsoft.com/office/officeart/2005/8/layout/orgChart1"/>
    <dgm:cxn modelId="{E7B0A435-EF59-4386-9C5F-6E5E4BBE32C8}" type="presParOf" srcId="{7F2701AE-FB41-4D4E-8BFD-946D27AFBF6A}" destId="{6087570B-A9E2-4572-8220-7FAA914EB7E7}" srcOrd="3" destOrd="0" presId="urn:microsoft.com/office/officeart/2005/8/layout/orgChart1"/>
    <dgm:cxn modelId="{05A9680C-F48B-403C-BC2C-5A0C5373CD2B}" type="presParOf" srcId="{6087570B-A9E2-4572-8220-7FAA914EB7E7}" destId="{CF73F4F7-C1BB-405A-8EA4-BDC04E6EA51B}" srcOrd="0" destOrd="0" presId="urn:microsoft.com/office/officeart/2005/8/layout/orgChart1"/>
    <dgm:cxn modelId="{24232060-D98F-4972-B1C1-1B9114A19DD6}" type="presParOf" srcId="{CF73F4F7-C1BB-405A-8EA4-BDC04E6EA51B}" destId="{69D92AE9-5C33-49C2-B89A-23181589AB58}" srcOrd="0" destOrd="0" presId="urn:microsoft.com/office/officeart/2005/8/layout/orgChart1"/>
    <dgm:cxn modelId="{9807AD6F-307E-4085-B1F2-CBD8743A5931}" type="presParOf" srcId="{CF73F4F7-C1BB-405A-8EA4-BDC04E6EA51B}" destId="{EB6E7BBB-7A2F-4AD1-8050-28D2ECB11800}" srcOrd="1" destOrd="0" presId="urn:microsoft.com/office/officeart/2005/8/layout/orgChart1"/>
    <dgm:cxn modelId="{57D5E87B-0411-49F1-A5A6-2CF0D90969A4}" type="presParOf" srcId="{6087570B-A9E2-4572-8220-7FAA914EB7E7}" destId="{74A691F0-A8CD-4E88-89E9-5DF59A4E8842}" srcOrd="1" destOrd="0" presId="urn:microsoft.com/office/officeart/2005/8/layout/orgChart1"/>
    <dgm:cxn modelId="{F508E209-A83F-4B5F-BC69-D31CB08FE37E}" type="presParOf" srcId="{6087570B-A9E2-4572-8220-7FAA914EB7E7}" destId="{8A843B61-3CDA-4166-8B68-9ED20D1B5BE7}" srcOrd="2" destOrd="0" presId="urn:microsoft.com/office/officeart/2005/8/layout/orgChart1"/>
    <dgm:cxn modelId="{87A4ACC2-91DD-4C33-BB6E-2F37740FFD70}" type="presParOf" srcId="{7F2701AE-FB41-4D4E-8BFD-946D27AFBF6A}" destId="{9B002F10-D098-409B-AC51-DC96B9905703}" srcOrd="4" destOrd="0" presId="urn:microsoft.com/office/officeart/2005/8/layout/orgChart1"/>
    <dgm:cxn modelId="{8C0C48DC-D2CB-43B1-8249-A84D451531ED}" type="presParOf" srcId="{7F2701AE-FB41-4D4E-8BFD-946D27AFBF6A}" destId="{2C1F377D-407B-4402-9940-75C223F4C4F6}" srcOrd="5" destOrd="0" presId="urn:microsoft.com/office/officeart/2005/8/layout/orgChart1"/>
    <dgm:cxn modelId="{6E4734F4-65C5-4D9D-BF42-714F34E669FC}" type="presParOf" srcId="{2C1F377D-407B-4402-9940-75C223F4C4F6}" destId="{52D10D4E-326E-40E9-9247-20469B647492}" srcOrd="0" destOrd="0" presId="urn:microsoft.com/office/officeart/2005/8/layout/orgChart1"/>
    <dgm:cxn modelId="{D06C6D46-98FD-448E-9E5C-FCFDC0D5F6AF}" type="presParOf" srcId="{52D10D4E-326E-40E9-9247-20469B647492}" destId="{C2381AE8-9FF1-4A2F-8584-E5D4A14DC33D}" srcOrd="0" destOrd="0" presId="urn:microsoft.com/office/officeart/2005/8/layout/orgChart1"/>
    <dgm:cxn modelId="{FCCDB1EB-5B5D-4435-9424-0B415B9A99CD}" type="presParOf" srcId="{52D10D4E-326E-40E9-9247-20469B647492}" destId="{E45106FA-E93D-4CDD-A685-9CFB212A2458}" srcOrd="1" destOrd="0" presId="urn:microsoft.com/office/officeart/2005/8/layout/orgChart1"/>
    <dgm:cxn modelId="{20C1CA86-BC31-4A33-952B-7859540C887E}" type="presParOf" srcId="{2C1F377D-407B-4402-9940-75C223F4C4F6}" destId="{6259D16D-3B9D-43D7-8270-C2FC2C1AC23B}" srcOrd="1" destOrd="0" presId="urn:microsoft.com/office/officeart/2005/8/layout/orgChart1"/>
    <dgm:cxn modelId="{02FEF5A6-7366-4D26-947B-3A16E7B734FE}" type="presParOf" srcId="{2C1F377D-407B-4402-9940-75C223F4C4F6}" destId="{1E299584-B9B9-4021-8FF3-39225F5AA14E}" srcOrd="2" destOrd="0" presId="urn:microsoft.com/office/officeart/2005/8/layout/orgChart1"/>
    <dgm:cxn modelId="{7D129469-AA88-4702-A685-C636654A48C5}" type="presParOf" srcId="{7F2701AE-FB41-4D4E-8BFD-946D27AFBF6A}" destId="{FEDACE00-9ADF-48BF-A06F-CCFAB6503DA4}" srcOrd="6" destOrd="0" presId="urn:microsoft.com/office/officeart/2005/8/layout/orgChart1"/>
    <dgm:cxn modelId="{970738A0-56B9-457B-835E-243E8C5B757B}" type="presParOf" srcId="{7F2701AE-FB41-4D4E-8BFD-946D27AFBF6A}" destId="{D746E96A-0770-4246-9CE9-8282ED2F43AA}" srcOrd="7" destOrd="0" presId="urn:microsoft.com/office/officeart/2005/8/layout/orgChart1"/>
    <dgm:cxn modelId="{90CD6F44-AE4D-4117-804A-EAC12277EBD4}" type="presParOf" srcId="{D746E96A-0770-4246-9CE9-8282ED2F43AA}" destId="{DB3969A5-67DD-4B74-A426-856D0B9FC006}" srcOrd="0" destOrd="0" presId="urn:microsoft.com/office/officeart/2005/8/layout/orgChart1"/>
    <dgm:cxn modelId="{9F2A4305-B751-40BF-9E2A-41F5A2A0BECB}" type="presParOf" srcId="{DB3969A5-67DD-4B74-A426-856D0B9FC006}" destId="{A87A4211-C102-4030-A84E-7DDEFC0557E7}" srcOrd="0" destOrd="0" presId="urn:microsoft.com/office/officeart/2005/8/layout/orgChart1"/>
    <dgm:cxn modelId="{08FC72F3-9741-47BE-8555-1F314007B087}" type="presParOf" srcId="{DB3969A5-67DD-4B74-A426-856D0B9FC006}" destId="{021D450A-F777-4AF0-82AD-DB2C581AB2BC}" srcOrd="1" destOrd="0" presId="urn:microsoft.com/office/officeart/2005/8/layout/orgChart1"/>
    <dgm:cxn modelId="{1522A0E4-4C21-4FEE-9834-14A73D7E9930}" type="presParOf" srcId="{D746E96A-0770-4246-9CE9-8282ED2F43AA}" destId="{0E70DC1B-05CF-46FE-996E-738E08E168DE}" srcOrd="1" destOrd="0" presId="urn:microsoft.com/office/officeart/2005/8/layout/orgChart1"/>
    <dgm:cxn modelId="{41D961F4-1E9F-4442-AAFF-A527667D8BA1}" type="presParOf" srcId="{D746E96A-0770-4246-9CE9-8282ED2F43AA}" destId="{1F89C2B6-6817-4404-A547-1A9C9A83112F}" srcOrd="2" destOrd="0" presId="urn:microsoft.com/office/officeart/2005/8/layout/orgChart1"/>
    <dgm:cxn modelId="{D162C43D-99EF-4B14-86DA-3FF81E513D29}" type="presParOf" srcId="{AC821882-286C-4CEE-8989-78987E98ED85}" destId="{DE6FB399-D497-4D76-8B80-7566E48C302B}" srcOrd="2" destOrd="0" presId="urn:microsoft.com/office/officeart/2005/8/layout/orgChart1"/>
    <dgm:cxn modelId="{3EAE9473-347F-415C-AEC9-391439300237}" type="presParOf" srcId="{B9310FE6-6054-49B9-AB7D-FE487AD8B565}" destId="{8BDBC606-F5F6-4353-B035-9F7BFB8B64BF}" srcOrd="6" destOrd="0" presId="urn:microsoft.com/office/officeart/2005/8/layout/orgChart1"/>
    <dgm:cxn modelId="{821D5D69-CEF4-4F60-951F-904906704991}" type="presParOf" srcId="{B9310FE6-6054-49B9-AB7D-FE487AD8B565}" destId="{EB8837FC-B0CF-47CC-95FE-8943A3CF62C4}" srcOrd="7" destOrd="0" presId="urn:microsoft.com/office/officeart/2005/8/layout/orgChart1"/>
    <dgm:cxn modelId="{A8D7679A-3AB1-48C5-BB66-DA1536F63755}" type="presParOf" srcId="{EB8837FC-B0CF-47CC-95FE-8943A3CF62C4}" destId="{9ADEAE4A-E5EA-47F0-9A00-06B2169AD50E}" srcOrd="0" destOrd="0" presId="urn:microsoft.com/office/officeart/2005/8/layout/orgChart1"/>
    <dgm:cxn modelId="{7AB676E4-EB4D-4A10-AD13-F14106844680}" type="presParOf" srcId="{9ADEAE4A-E5EA-47F0-9A00-06B2169AD50E}" destId="{F187C927-9D3D-4B31-9F80-785C92454F6B}" srcOrd="0" destOrd="0" presId="urn:microsoft.com/office/officeart/2005/8/layout/orgChart1"/>
    <dgm:cxn modelId="{00B3080C-CD8A-413D-ADE4-3808D8199DC2}" type="presParOf" srcId="{9ADEAE4A-E5EA-47F0-9A00-06B2169AD50E}" destId="{70020279-532C-4A2F-9D87-12509C31BB05}" srcOrd="1" destOrd="0" presId="urn:microsoft.com/office/officeart/2005/8/layout/orgChart1"/>
    <dgm:cxn modelId="{A78CEA92-2F53-446C-8F93-CABB3B9EE000}" type="presParOf" srcId="{EB8837FC-B0CF-47CC-95FE-8943A3CF62C4}" destId="{66A9B01E-82B6-40F9-99DD-A27DB865FCF5}" srcOrd="1" destOrd="0" presId="urn:microsoft.com/office/officeart/2005/8/layout/orgChart1"/>
    <dgm:cxn modelId="{9107B32C-A3BA-409D-A945-649EFB29212D}" type="presParOf" srcId="{EB8837FC-B0CF-47CC-95FE-8943A3CF62C4}" destId="{AE742FE4-0DA1-46F1-A36A-5BE94EEA4197}" srcOrd="2" destOrd="0" presId="urn:microsoft.com/office/officeart/2005/8/layout/orgChart1"/>
    <dgm:cxn modelId="{CC2F7074-6AD3-4F37-AD0D-1E2CD0E413F9}" type="presParOf" srcId="{D9C35140-51F9-46A1-9E9A-F96616BE7671}" destId="{9AF8D85F-D839-4966-A67F-9AD37B971256}" srcOrd="2" destOrd="0" presId="urn:microsoft.com/office/officeart/2005/8/layout/orgChart1"/>
    <dgm:cxn modelId="{055A7F9A-7862-4EF3-A9B4-A21C1FB204F2}" type="presParOf" srcId="{8012B6E8-9C53-4B91-9136-79D211D90D2D}" destId="{DFB666B2-BA22-4234-AD94-BA8B690B758E}" srcOrd="14" destOrd="0" presId="urn:microsoft.com/office/officeart/2005/8/layout/orgChart1"/>
    <dgm:cxn modelId="{57488A26-6B9B-4607-B835-387643B2520D}" type="presParOf" srcId="{8012B6E8-9C53-4B91-9136-79D211D90D2D}" destId="{E457D10D-ABC9-4070-8FB8-4B75CC50BCBD}" srcOrd="15" destOrd="0" presId="urn:microsoft.com/office/officeart/2005/8/layout/orgChart1"/>
    <dgm:cxn modelId="{21CEF424-776A-463E-ACC0-06F92D792269}" type="presParOf" srcId="{E457D10D-ABC9-4070-8FB8-4B75CC50BCBD}" destId="{DA979030-7662-4967-95B9-D0A251B3694A}" srcOrd="0" destOrd="0" presId="urn:microsoft.com/office/officeart/2005/8/layout/orgChart1"/>
    <dgm:cxn modelId="{D3CC0B68-013D-4B64-B6C7-02C567E1BE04}" type="presParOf" srcId="{DA979030-7662-4967-95B9-D0A251B3694A}" destId="{BA0028A6-67B1-4A8B-A0C8-C250306C83B7}" srcOrd="0" destOrd="0" presId="urn:microsoft.com/office/officeart/2005/8/layout/orgChart1"/>
    <dgm:cxn modelId="{7FD9A6E5-B2E8-4C86-B5FA-D188931BC7CF}" type="presParOf" srcId="{DA979030-7662-4967-95B9-D0A251B3694A}" destId="{3282369F-7FF9-4D87-A60E-8AFEEACD53F8}" srcOrd="1" destOrd="0" presId="urn:microsoft.com/office/officeart/2005/8/layout/orgChart1"/>
    <dgm:cxn modelId="{7302AF5B-B9B7-4D16-9A6F-271780E98EF8}" type="presParOf" srcId="{E457D10D-ABC9-4070-8FB8-4B75CC50BCBD}" destId="{9B0AEE5E-0152-4F72-BB50-CC5D545E0031}" srcOrd="1" destOrd="0" presId="urn:microsoft.com/office/officeart/2005/8/layout/orgChart1"/>
    <dgm:cxn modelId="{0F54F640-DC1B-45D8-BCDB-8F7DB677C9C2}" type="presParOf" srcId="{E457D10D-ABC9-4070-8FB8-4B75CC50BCBD}" destId="{7AF19166-B646-4E4E-9332-153C1F3A2B54}" srcOrd="2" destOrd="0" presId="urn:microsoft.com/office/officeart/2005/8/layout/orgChart1"/>
    <dgm:cxn modelId="{ADF515FD-B989-4206-92AF-660089DF6828}" type="presParOf" srcId="{8012B6E8-9C53-4B91-9136-79D211D90D2D}" destId="{C39C8DCC-F438-413B-A8C8-D23E0278D9E8}" srcOrd="16" destOrd="0" presId="urn:microsoft.com/office/officeart/2005/8/layout/orgChart1"/>
    <dgm:cxn modelId="{45139AC8-96F2-4EC8-B02B-0D3E7A888B20}" type="presParOf" srcId="{8012B6E8-9C53-4B91-9136-79D211D90D2D}" destId="{C9F3F791-CF1E-4BA3-BEAB-37ABC314DCD7}" srcOrd="17" destOrd="0" presId="urn:microsoft.com/office/officeart/2005/8/layout/orgChart1"/>
    <dgm:cxn modelId="{910BD5C2-8D3C-4BBA-A308-A374ECA454D1}" type="presParOf" srcId="{C9F3F791-CF1E-4BA3-BEAB-37ABC314DCD7}" destId="{B1549FAB-60E9-450E-81C0-C1659BB66D57}" srcOrd="0" destOrd="0" presId="urn:microsoft.com/office/officeart/2005/8/layout/orgChart1"/>
    <dgm:cxn modelId="{814E4706-E262-430D-87F4-5DFA3FB413F7}" type="presParOf" srcId="{B1549FAB-60E9-450E-81C0-C1659BB66D57}" destId="{3252C4BF-01AD-4B23-8246-85D578416E29}" srcOrd="0" destOrd="0" presId="urn:microsoft.com/office/officeart/2005/8/layout/orgChart1"/>
    <dgm:cxn modelId="{3B463727-26C3-456B-AF25-4292CF95B63C}" type="presParOf" srcId="{B1549FAB-60E9-450E-81C0-C1659BB66D57}" destId="{7935BF60-5515-48FC-B1BB-3E4BEF982795}" srcOrd="1" destOrd="0" presId="urn:microsoft.com/office/officeart/2005/8/layout/orgChart1"/>
    <dgm:cxn modelId="{C0318B6E-3E25-4BFD-936E-582CDC8B7BAF}" type="presParOf" srcId="{C9F3F791-CF1E-4BA3-BEAB-37ABC314DCD7}" destId="{9F4759C0-8A31-4472-8A18-8134A9736E56}" srcOrd="1" destOrd="0" presId="urn:microsoft.com/office/officeart/2005/8/layout/orgChart1"/>
    <dgm:cxn modelId="{0D0FC37E-997E-41B9-B04B-852A0CA2BAD5}" type="presParOf" srcId="{C9F3F791-CF1E-4BA3-BEAB-37ABC314DCD7}" destId="{2B0F77F7-7AFE-4B47-85B0-8A94B9A9C068}" srcOrd="2" destOrd="0" presId="urn:microsoft.com/office/officeart/2005/8/layout/orgChart1"/>
    <dgm:cxn modelId="{53CB8AA8-488B-45CA-BA9A-BEC96CBA1356}" type="presParOf" srcId="{89ADFCC0-B25F-46D1-B896-7E80F2380ECC}" destId="{75166741-60F7-4D77-95F4-CAD14824C2D3}" srcOrd="2" destOrd="0" presId="urn:microsoft.com/office/officeart/2005/8/layout/orgChart1"/>
    <dgm:cxn modelId="{411DD0C9-DD3C-45FF-8625-0E644A470E94}" type="presParOf" srcId="{75166741-60F7-4D77-95F4-CAD14824C2D3}" destId="{E7D7A8F3-6B1A-490C-81EC-B7177BC8A57C}" srcOrd="0" destOrd="0" presId="urn:microsoft.com/office/officeart/2005/8/layout/orgChart1"/>
    <dgm:cxn modelId="{AC96D164-3D3E-484C-8449-5DE3E14C953A}" type="presParOf" srcId="{75166741-60F7-4D77-95F4-CAD14824C2D3}" destId="{28DC3197-FDBB-4C02-A2CE-F9D649A40A84}" srcOrd="1" destOrd="0" presId="urn:microsoft.com/office/officeart/2005/8/layout/orgChart1"/>
    <dgm:cxn modelId="{A301B388-0ADD-46AC-AC60-7DA08C4EF573}" type="presParOf" srcId="{28DC3197-FDBB-4C02-A2CE-F9D649A40A84}" destId="{1166C7D1-ABDE-4D28-808D-658D85E04C48}" srcOrd="0" destOrd="0" presId="urn:microsoft.com/office/officeart/2005/8/layout/orgChart1"/>
    <dgm:cxn modelId="{1260DE1C-B777-484C-9B63-09ECCC116AFA}" type="presParOf" srcId="{1166C7D1-ABDE-4D28-808D-658D85E04C48}" destId="{3F0C0D3C-122F-4065-AFE8-942DE39D9849}" srcOrd="0" destOrd="0" presId="urn:microsoft.com/office/officeart/2005/8/layout/orgChart1"/>
    <dgm:cxn modelId="{99ADB781-6BD8-4D6E-A6C3-0DE56100AC99}" type="presParOf" srcId="{1166C7D1-ABDE-4D28-808D-658D85E04C48}" destId="{344A63DA-084A-4C61-9955-9E55B1B5431B}" srcOrd="1" destOrd="0" presId="urn:microsoft.com/office/officeart/2005/8/layout/orgChart1"/>
    <dgm:cxn modelId="{035980E3-E997-4FB4-AF34-DD3028A30481}" type="presParOf" srcId="{28DC3197-FDBB-4C02-A2CE-F9D649A40A84}" destId="{FAA5E578-BBEC-483A-8C30-75527EFDD3EA}" srcOrd="1" destOrd="0" presId="urn:microsoft.com/office/officeart/2005/8/layout/orgChart1"/>
    <dgm:cxn modelId="{8D0EB663-1B9F-4799-81A5-44252E2313E9}" type="presParOf" srcId="{28DC3197-FDBB-4C02-A2CE-F9D649A40A84}" destId="{B8D0B6AE-0C83-4876-BF1A-28D9EA28D5E9}" srcOrd="2" destOrd="0" presId="urn:microsoft.com/office/officeart/2005/8/layout/orgChart1"/>
    <dgm:cxn modelId="{D23F8172-8EC1-4573-A577-2063E8266B3E}" type="presParOf" srcId="{75166741-60F7-4D77-95F4-CAD14824C2D3}" destId="{03776EAC-28CA-4B8F-B839-6526AE999C45}" srcOrd="2" destOrd="0" presId="urn:microsoft.com/office/officeart/2005/8/layout/orgChart1"/>
    <dgm:cxn modelId="{C4D1A580-52E9-4C01-ADCE-2A7DFF2C784B}" type="presParOf" srcId="{75166741-60F7-4D77-95F4-CAD14824C2D3}" destId="{269D4C98-8E21-41B9-951E-49BCD991637A}" srcOrd="3" destOrd="0" presId="urn:microsoft.com/office/officeart/2005/8/layout/orgChart1"/>
    <dgm:cxn modelId="{A6980588-D4FF-43A1-A315-87B2CC3D229D}" type="presParOf" srcId="{269D4C98-8E21-41B9-951E-49BCD991637A}" destId="{CB4B8FDC-9BF4-4963-BAF4-6556DA823ABD}" srcOrd="0" destOrd="0" presId="urn:microsoft.com/office/officeart/2005/8/layout/orgChart1"/>
    <dgm:cxn modelId="{52DC4060-E149-4DF2-B2A5-15F80CDBB83B}" type="presParOf" srcId="{CB4B8FDC-9BF4-4963-BAF4-6556DA823ABD}" destId="{26868882-AB60-4F3E-A50A-0B9B0FAB2FB9}" srcOrd="0" destOrd="0" presId="urn:microsoft.com/office/officeart/2005/8/layout/orgChart1"/>
    <dgm:cxn modelId="{3B666EDA-CF92-49BF-ABFD-5A6316021931}" type="presParOf" srcId="{CB4B8FDC-9BF4-4963-BAF4-6556DA823ABD}" destId="{A9504641-8055-4D4F-A664-03F89EDD87AD}" srcOrd="1" destOrd="0" presId="urn:microsoft.com/office/officeart/2005/8/layout/orgChart1"/>
    <dgm:cxn modelId="{37AF0C13-4E8F-4838-8FE9-A4E2B46BC5ED}" type="presParOf" srcId="{269D4C98-8E21-41B9-951E-49BCD991637A}" destId="{2DE971D4-6AB6-416F-A8AB-4F71077FDD3E}" srcOrd="1" destOrd="0" presId="urn:microsoft.com/office/officeart/2005/8/layout/orgChart1"/>
    <dgm:cxn modelId="{8AD64B12-E746-47A6-BD12-2D908F7D071F}" type="presParOf" srcId="{269D4C98-8E21-41B9-951E-49BCD991637A}" destId="{0D277B77-4E24-4F0B-AB33-71BF30B240BB}" srcOrd="2" destOrd="0" presId="urn:microsoft.com/office/officeart/2005/8/layout/orgChart1"/>
  </dgm:cxnLst>
  <dgm:bg>
    <a:solidFill>
      <a:schemeClr val="lt1">
        <a:hueOff val="0"/>
        <a:satOff val="0"/>
        <a:lumOff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199FDA-A678-4170-B484-874A567D145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BB7B6495-3D73-45B0-8375-8D4D20A4EE20}">
      <dgm:prSet phldrT="[Text]"/>
      <dgm:spPr/>
      <dgm:t>
        <a:bodyPr/>
        <a:lstStyle/>
        <a:p>
          <a:r>
            <a:rPr lang="en-US" dirty="0" smtClean="0"/>
            <a:t>1930s</a:t>
          </a:r>
          <a:endParaRPr lang="en-US" dirty="0"/>
        </a:p>
      </dgm:t>
    </dgm:pt>
    <dgm:pt modelId="{3BDFCE7A-B96A-4851-95CB-0B19D081BCE8}" type="parTrans" cxnId="{C3F3B4F0-8001-4737-B434-007AA8D6DBE9}">
      <dgm:prSet/>
      <dgm:spPr/>
      <dgm:t>
        <a:bodyPr/>
        <a:lstStyle/>
        <a:p>
          <a:endParaRPr lang="en-US"/>
        </a:p>
      </dgm:t>
    </dgm:pt>
    <dgm:pt modelId="{2FBA927E-39CC-4E2A-9732-FF2762CF995C}" type="sibTrans" cxnId="{C3F3B4F0-8001-4737-B434-007AA8D6DBE9}">
      <dgm:prSet/>
      <dgm:spPr/>
      <dgm:t>
        <a:bodyPr/>
        <a:lstStyle/>
        <a:p>
          <a:endParaRPr lang="en-US"/>
        </a:p>
      </dgm:t>
    </dgm:pt>
    <dgm:pt modelId="{F1356435-7789-47D2-AE17-5A527AD70445}">
      <dgm:prSet phldrT="[Text]"/>
      <dgm:spPr/>
      <dgm:t>
        <a:bodyPr/>
        <a:lstStyle/>
        <a:p>
          <a:r>
            <a:rPr lang="en-US" dirty="0" smtClean="0"/>
            <a:t>1960s</a:t>
          </a:r>
          <a:endParaRPr lang="en-US" dirty="0"/>
        </a:p>
      </dgm:t>
    </dgm:pt>
    <dgm:pt modelId="{6D84CFE1-9C90-493C-9EB5-872786D0B2A8}" type="parTrans" cxnId="{283B1DA5-C2A7-4BCF-9BE2-4E1FAB0E616E}">
      <dgm:prSet/>
      <dgm:spPr/>
      <dgm:t>
        <a:bodyPr/>
        <a:lstStyle/>
        <a:p>
          <a:endParaRPr lang="en-US"/>
        </a:p>
      </dgm:t>
    </dgm:pt>
    <dgm:pt modelId="{0631A4EE-5E86-4B4F-B95E-2AC1F72763A8}" type="sibTrans" cxnId="{283B1DA5-C2A7-4BCF-9BE2-4E1FAB0E616E}">
      <dgm:prSet/>
      <dgm:spPr/>
      <dgm:t>
        <a:bodyPr/>
        <a:lstStyle/>
        <a:p>
          <a:endParaRPr lang="en-US"/>
        </a:p>
      </dgm:t>
    </dgm:pt>
    <dgm:pt modelId="{A5132A4F-7316-4F0B-9455-EA25AEF6E52F}" type="pres">
      <dgm:prSet presAssocID="{0C199FDA-A678-4170-B484-874A567D1453}" presName="compositeShape" presStyleCnt="0">
        <dgm:presLayoutVars>
          <dgm:chMax val="2"/>
          <dgm:dir/>
          <dgm:resizeHandles val="exact"/>
        </dgm:presLayoutVars>
      </dgm:prSet>
      <dgm:spPr/>
      <dgm:t>
        <a:bodyPr/>
        <a:lstStyle/>
        <a:p>
          <a:endParaRPr lang="en-US"/>
        </a:p>
      </dgm:t>
    </dgm:pt>
    <dgm:pt modelId="{E06C3186-C402-4745-A2FE-C276D6F7BF3D}" type="pres">
      <dgm:prSet presAssocID="{0C199FDA-A678-4170-B484-874A567D1453}" presName="ribbon" presStyleLbl="node1" presStyleIdx="0" presStyleCnt="1"/>
      <dgm:spPr/>
    </dgm:pt>
    <dgm:pt modelId="{CB5AB848-7DD0-42FD-97FC-3CBD46C2C2AC}" type="pres">
      <dgm:prSet presAssocID="{0C199FDA-A678-4170-B484-874A567D1453}" presName="leftArrowText" presStyleLbl="node1" presStyleIdx="0" presStyleCnt="1">
        <dgm:presLayoutVars>
          <dgm:chMax val="0"/>
          <dgm:bulletEnabled val="1"/>
        </dgm:presLayoutVars>
      </dgm:prSet>
      <dgm:spPr/>
      <dgm:t>
        <a:bodyPr/>
        <a:lstStyle/>
        <a:p>
          <a:endParaRPr lang="en-US"/>
        </a:p>
      </dgm:t>
    </dgm:pt>
    <dgm:pt modelId="{50A10EE8-5C3A-4DEC-BFFF-1E16D9A697D8}" type="pres">
      <dgm:prSet presAssocID="{0C199FDA-A678-4170-B484-874A567D1453}" presName="rightArrowText" presStyleLbl="node1" presStyleIdx="0" presStyleCnt="1">
        <dgm:presLayoutVars>
          <dgm:chMax val="0"/>
          <dgm:bulletEnabled val="1"/>
        </dgm:presLayoutVars>
      </dgm:prSet>
      <dgm:spPr/>
      <dgm:t>
        <a:bodyPr/>
        <a:lstStyle/>
        <a:p>
          <a:endParaRPr lang="en-US"/>
        </a:p>
      </dgm:t>
    </dgm:pt>
  </dgm:ptLst>
  <dgm:cxnLst>
    <dgm:cxn modelId="{6712EA5F-C5A4-4A70-9D6F-B734147DD171}" type="presOf" srcId="{BB7B6495-3D73-45B0-8375-8D4D20A4EE20}" destId="{CB5AB848-7DD0-42FD-97FC-3CBD46C2C2AC}" srcOrd="0" destOrd="0" presId="urn:microsoft.com/office/officeart/2005/8/layout/arrow6"/>
    <dgm:cxn modelId="{C3F3B4F0-8001-4737-B434-007AA8D6DBE9}" srcId="{0C199FDA-A678-4170-B484-874A567D1453}" destId="{BB7B6495-3D73-45B0-8375-8D4D20A4EE20}" srcOrd="0" destOrd="0" parTransId="{3BDFCE7A-B96A-4851-95CB-0B19D081BCE8}" sibTransId="{2FBA927E-39CC-4E2A-9732-FF2762CF995C}"/>
    <dgm:cxn modelId="{9FDAC6C7-1C9E-430E-BDD3-4FBD08B245A7}" type="presOf" srcId="{F1356435-7789-47D2-AE17-5A527AD70445}" destId="{50A10EE8-5C3A-4DEC-BFFF-1E16D9A697D8}" srcOrd="0" destOrd="0" presId="urn:microsoft.com/office/officeart/2005/8/layout/arrow6"/>
    <dgm:cxn modelId="{283B1DA5-C2A7-4BCF-9BE2-4E1FAB0E616E}" srcId="{0C199FDA-A678-4170-B484-874A567D1453}" destId="{F1356435-7789-47D2-AE17-5A527AD70445}" srcOrd="1" destOrd="0" parTransId="{6D84CFE1-9C90-493C-9EB5-872786D0B2A8}" sibTransId="{0631A4EE-5E86-4B4F-B95E-2AC1F72763A8}"/>
    <dgm:cxn modelId="{B50BB533-437D-4919-817A-A8EAB4237D58}" type="presOf" srcId="{0C199FDA-A678-4170-B484-874A567D1453}" destId="{A5132A4F-7316-4F0B-9455-EA25AEF6E52F}" srcOrd="0" destOrd="0" presId="urn:microsoft.com/office/officeart/2005/8/layout/arrow6"/>
    <dgm:cxn modelId="{EFEEE7A0-8D4A-4368-8B9E-E71699756FFA}" type="presParOf" srcId="{A5132A4F-7316-4F0B-9455-EA25AEF6E52F}" destId="{E06C3186-C402-4745-A2FE-C276D6F7BF3D}" srcOrd="0" destOrd="0" presId="urn:microsoft.com/office/officeart/2005/8/layout/arrow6"/>
    <dgm:cxn modelId="{4E3E8D69-976A-4510-9E96-5B1D7C15C7FE}" type="presParOf" srcId="{A5132A4F-7316-4F0B-9455-EA25AEF6E52F}" destId="{CB5AB848-7DD0-42FD-97FC-3CBD46C2C2AC}" srcOrd="1" destOrd="0" presId="urn:microsoft.com/office/officeart/2005/8/layout/arrow6"/>
    <dgm:cxn modelId="{B9A73736-5101-42C2-A91D-778710EA1A1A}" type="presParOf" srcId="{A5132A4F-7316-4F0B-9455-EA25AEF6E52F}" destId="{50A10EE8-5C3A-4DEC-BFFF-1E16D9A697D8}"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199FDA-A678-4170-B484-874A567D145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BB7B6495-3D73-45B0-8375-8D4D20A4EE20}">
      <dgm:prSet phldrT="[Text]"/>
      <dgm:spPr/>
      <dgm:t>
        <a:bodyPr/>
        <a:lstStyle/>
        <a:p>
          <a:r>
            <a:rPr lang="en-US" dirty="0" smtClean="0"/>
            <a:t>1970s</a:t>
          </a:r>
          <a:endParaRPr lang="en-US" dirty="0"/>
        </a:p>
      </dgm:t>
    </dgm:pt>
    <dgm:pt modelId="{3BDFCE7A-B96A-4851-95CB-0B19D081BCE8}" type="parTrans" cxnId="{C3F3B4F0-8001-4737-B434-007AA8D6DBE9}">
      <dgm:prSet/>
      <dgm:spPr/>
      <dgm:t>
        <a:bodyPr/>
        <a:lstStyle/>
        <a:p>
          <a:endParaRPr lang="en-US"/>
        </a:p>
      </dgm:t>
    </dgm:pt>
    <dgm:pt modelId="{2FBA927E-39CC-4E2A-9732-FF2762CF995C}" type="sibTrans" cxnId="{C3F3B4F0-8001-4737-B434-007AA8D6DBE9}">
      <dgm:prSet/>
      <dgm:spPr/>
      <dgm:t>
        <a:bodyPr/>
        <a:lstStyle/>
        <a:p>
          <a:endParaRPr lang="en-US"/>
        </a:p>
      </dgm:t>
    </dgm:pt>
    <dgm:pt modelId="{F1356435-7789-47D2-AE17-5A527AD70445}">
      <dgm:prSet phldrT="[Text]"/>
      <dgm:spPr/>
      <dgm:t>
        <a:bodyPr/>
        <a:lstStyle/>
        <a:p>
          <a:r>
            <a:rPr lang="en-US" dirty="0" smtClean="0"/>
            <a:t>1980s</a:t>
          </a:r>
          <a:endParaRPr lang="en-US" dirty="0"/>
        </a:p>
      </dgm:t>
    </dgm:pt>
    <dgm:pt modelId="{6D84CFE1-9C90-493C-9EB5-872786D0B2A8}" type="parTrans" cxnId="{283B1DA5-C2A7-4BCF-9BE2-4E1FAB0E616E}">
      <dgm:prSet/>
      <dgm:spPr/>
      <dgm:t>
        <a:bodyPr/>
        <a:lstStyle/>
        <a:p>
          <a:endParaRPr lang="en-US"/>
        </a:p>
      </dgm:t>
    </dgm:pt>
    <dgm:pt modelId="{0631A4EE-5E86-4B4F-B95E-2AC1F72763A8}" type="sibTrans" cxnId="{283B1DA5-C2A7-4BCF-9BE2-4E1FAB0E616E}">
      <dgm:prSet/>
      <dgm:spPr/>
      <dgm:t>
        <a:bodyPr/>
        <a:lstStyle/>
        <a:p>
          <a:endParaRPr lang="en-US"/>
        </a:p>
      </dgm:t>
    </dgm:pt>
    <dgm:pt modelId="{A5132A4F-7316-4F0B-9455-EA25AEF6E52F}" type="pres">
      <dgm:prSet presAssocID="{0C199FDA-A678-4170-B484-874A567D1453}" presName="compositeShape" presStyleCnt="0">
        <dgm:presLayoutVars>
          <dgm:chMax val="2"/>
          <dgm:dir/>
          <dgm:resizeHandles val="exact"/>
        </dgm:presLayoutVars>
      </dgm:prSet>
      <dgm:spPr/>
      <dgm:t>
        <a:bodyPr/>
        <a:lstStyle/>
        <a:p>
          <a:endParaRPr lang="en-US"/>
        </a:p>
      </dgm:t>
    </dgm:pt>
    <dgm:pt modelId="{E06C3186-C402-4745-A2FE-C276D6F7BF3D}" type="pres">
      <dgm:prSet presAssocID="{0C199FDA-A678-4170-B484-874A567D1453}" presName="ribbon" presStyleLbl="node1" presStyleIdx="0" presStyleCnt="1"/>
      <dgm:spPr/>
    </dgm:pt>
    <dgm:pt modelId="{CB5AB848-7DD0-42FD-97FC-3CBD46C2C2AC}" type="pres">
      <dgm:prSet presAssocID="{0C199FDA-A678-4170-B484-874A567D1453}" presName="leftArrowText" presStyleLbl="node1" presStyleIdx="0" presStyleCnt="1">
        <dgm:presLayoutVars>
          <dgm:chMax val="0"/>
          <dgm:bulletEnabled val="1"/>
        </dgm:presLayoutVars>
      </dgm:prSet>
      <dgm:spPr/>
      <dgm:t>
        <a:bodyPr/>
        <a:lstStyle/>
        <a:p>
          <a:endParaRPr lang="en-US"/>
        </a:p>
      </dgm:t>
    </dgm:pt>
    <dgm:pt modelId="{50A10EE8-5C3A-4DEC-BFFF-1E16D9A697D8}" type="pres">
      <dgm:prSet presAssocID="{0C199FDA-A678-4170-B484-874A567D1453}" presName="rightArrowText" presStyleLbl="node1" presStyleIdx="0" presStyleCnt="1">
        <dgm:presLayoutVars>
          <dgm:chMax val="0"/>
          <dgm:bulletEnabled val="1"/>
        </dgm:presLayoutVars>
      </dgm:prSet>
      <dgm:spPr/>
      <dgm:t>
        <a:bodyPr/>
        <a:lstStyle/>
        <a:p>
          <a:endParaRPr lang="en-US"/>
        </a:p>
      </dgm:t>
    </dgm:pt>
  </dgm:ptLst>
  <dgm:cxnLst>
    <dgm:cxn modelId="{2CA852E1-01F9-45EC-BFCC-4336397EA326}" type="presOf" srcId="{0C199FDA-A678-4170-B484-874A567D1453}" destId="{A5132A4F-7316-4F0B-9455-EA25AEF6E52F}" srcOrd="0" destOrd="0" presId="urn:microsoft.com/office/officeart/2005/8/layout/arrow6"/>
    <dgm:cxn modelId="{C3F3B4F0-8001-4737-B434-007AA8D6DBE9}" srcId="{0C199FDA-A678-4170-B484-874A567D1453}" destId="{BB7B6495-3D73-45B0-8375-8D4D20A4EE20}" srcOrd="0" destOrd="0" parTransId="{3BDFCE7A-B96A-4851-95CB-0B19D081BCE8}" sibTransId="{2FBA927E-39CC-4E2A-9732-FF2762CF995C}"/>
    <dgm:cxn modelId="{58D7ED32-0EB5-4E36-8EDB-B508B6BB8813}" type="presOf" srcId="{F1356435-7789-47D2-AE17-5A527AD70445}" destId="{50A10EE8-5C3A-4DEC-BFFF-1E16D9A697D8}" srcOrd="0" destOrd="0" presId="urn:microsoft.com/office/officeart/2005/8/layout/arrow6"/>
    <dgm:cxn modelId="{283B1DA5-C2A7-4BCF-9BE2-4E1FAB0E616E}" srcId="{0C199FDA-A678-4170-B484-874A567D1453}" destId="{F1356435-7789-47D2-AE17-5A527AD70445}" srcOrd="1" destOrd="0" parTransId="{6D84CFE1-9C90-493C-9EB5-872786D0B2A8}" sibTransId="{0631A4EE-5E86-4B4F-B95E-2AC1F72763A8}"/>
    <dgm:cxn modelId="{97C26818-0420-4964-B5D7-415BB14F22EE}" type="presOf" srcId="{BB7B6495-3D73-45B0-8375-8D4D20A4EE20}" destId="{CB5AB848-7DD0-42FD-97FC-3CBD46C2C2AC}" srcOrd="0" destOrd="0" presId="urn:microsoft.com/office/officeart/2005/8/layout/arrow6"/>
    <dgm:cxn modelId="{5C64E26D-E3DA-416C-97AE-9386627E15FC}" type="presParOf" srcId="{A5132A4F-7316-4F0B-9455-EA25AEF6E52F}" destId="{E06C3186-C402-4745-A2FE-C276D6F7BF3D}" srcOrd="0" destOrd="0" presId="urn:microsoft.com/office/officeart/2005/8/layout/arrow6"/>
    <dgm:cxn modelId="{778DC8C8-C229-4801-B452-9F03F444256D}" type="presParOf" srcId="{A5132A4F-7316-4F0B-9455-EA25AEF6E52F}" destId="{CB5AB848-7DD0-42FD-97FC-3CBD46C2C2AC}" srcOrd="1" destOrd="0" presId="urn:microsoft.com/office/officeart/2005/8/layout/arrow6"/>
    <dgm:cxn modelId="{8414D5B1-384E-453B-9CAD-325525787D64}" type="presParOf" srcId="{A5132A4F-7316-4F0B-9455-EA25AEF6E52F}" destId="{50A10EE8-5C3A-4DEC-BFFF-1E16D9A697D8}"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199FDA-A678-4170-B484-874A567D145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BB7B6495-3D73-45B0-8375-8D4D20A4EE20}">
      <dgm:prSet phldrT="[Text]"/>
      <dgm:spPr/>
      <dgm:t>
        <a:bodyPr/>
        <a:lstStyle/>
        <a:p>
          <a:r>
            <a:rPr lang="en-US" dirty="0" smtClean="0"/>
            <a:t>1990s</a:t>
          </a:r>
          <a:endParaRPr lang="en-US" dirty="0"/>
        </a:p>
      </dgm:t>
    </dgm:pt>
    <dgm:pt modelId="{3BDFCE7A-B96A-4851-95CB-0B19D081BCE8}" type="parTrans" cxnId="{C3F3B4F0-8001-4737-B434-007AA8D6DBE9}">
      <dgm:prSet/>
      <dgm:spPr/>
      <dgm:t>
        <a:bodyPr/>
        <a:lstStyle/>
        <a:p>
          <a:endParaRPr lang="en-US"/>
        </a:p>
      </dgm:t>
    </dgm:pt>
    <dgm:pt modelId="{2FBA927E-39CC-4E2A-9732-FF2762CF995C}" type="sibTrans" cxnId="{C3F3B4F0-8001-4737-B434-007AA8D6DBE9}">
      <dgm:prSet/>
      <dgm:spPr/>
      <dgm:t>
        <a:bodyPr/>
        <a:lstStyle/>
        <a:p>
          <a:endParaRPr lang="en-US"/>
        </a:p>
      </dgm:t>
    </dgm:pt>
    <dgm:pt modelId="{F1356435-7789-47D2-AE17-5A527AD70445}">
      <dgm:prSet phldrT="[Text]"/>
      <dgm:spPr/>
      <dgm:t>
        <a:bodyPr/>
        <a:lstStyle/>
        <a:p>
          <a:r>
            <a:rPr lang="en-US" dirty="0" smtClean="0"/>
            <a:t>2000s</a:t>
          </a:r>
          <a:endParaRPr lang="en-US" dirty="0"/>
        </a:p>
      </dgm:t>
    </dgm:pt>
    <dgm:pt modelId="{6D84CFE1-9C90-493C-9EB5-872786D0B2A8}" type="parTrans" cxnId="{283B1DA5-C2A7-4BCF-9BE2-4E1FAB0E616E}">
      <dgm:prSet/>
      <dgm:spPr/>
      <dgm:t>
        <a:bodyPr/>
        <a:lstStyle/>
        <a:p>
          <a:endParaRPr lang="en-US"/>
        </a:p>
      </dgm:t>
    </dgm:pt>
    <dgm:pt modelId="{0631A4EE-5E86-4B4F-B95E-2AC1F72763A8}" type="sibTrans" cxnId="{283B1DA5-C2A7-4BCF-9BE2-4E1FAB0E616E}">
      <dgm:prSet/>
      <dgm:spPr/>
      <dgm:t>
        <a:bodyPr/>
        <a:lstStyle/>
        <a:p>
          <a:endParaRPr lang="en-US"/>
        </a:p>
      </dgm:t>
    </dgm:pt>
    <dgm:pt modelId="{A5132A4F-7316-4F0B-9455-EA25AEF6E52F}" type="pres">
      <dgm:prSet presAssocID="{0C199FDA-A678-4170-B484-874A567D1453}" presName="compositeShape" presStyleCnt="0">
        <dgm:presLayoutVars>
          <dgm:chMax val="2"/>
          <dgm:dir/>
          <dgm:resizeHandles val="exact"/>
        </dgm:presLayoutVars>
      </dgm:prSet>
      <dgm:spPr/>
      <dgm:t>
        <a:bodyPr/>
        <a:lstStyle/>
        <a:p>
          <a:endParaRPr lang="en-US"/>
        </a:p>
      </dgm:t>
    </dgm:pt>
    <dgm:pt modelId="{E06C3186-C402-4745-A2FE-C276D6F7BF3D}" type="pres">
      <dgm:prSet presAssocID="{0C199FDA-A678-4170-B484-874A567D1453}" presName="ribbon" presStyleLbl="node1" presStyleIdx="0" presStyleCnt="1"/>
      <dgm:spPr/>
      <dgm:t>
        <a:bodyPr/>
        <a:lstStyle/>
        <a:p>
          <a:endParaRPr lang="en-US"/>
        </a:p>
      </dgm:t>
    </dgm:pt>
    <dgm:pt modelId="{CB5AB848-7DD0-42FD-97FC-3CBD46C2C2AC}" type="pres">
      <dgm:prSet presAssocID="{0C199FDA-A678-4170-B484-874A567D1453}" presName="leftArrowText" presStyleLbl="node1" presStyleIdx="0" presStyleCnt="1">
        <dgm:presLayoutVars>
          <dgm:chMax val="0"/>
          <dgm:bulletEnabled val="1"/>
        </dgm:presLayoutVars>
      </dgm:prSet>
      <dgm:spPr/>
      <dgm:t>
        <a:bodyPr/>
        <a:lstStyle/>
        <a:p>
          <a:endParaRPr lang="en-US"/>
        </a:p>
      </dgm:t>
    </dgm:pt>
    <dgm:pt modelId="{50A10EE8-5C3A-4DEC-BFFF-1E16D9A697D8}" type="pres">
      <dgm:prSet presAssocID="{0C199FDA-A678-4170-B484-874A567D1453}" presName="rightArrowText" presStyleLbl="node1" presStyleIdx="0" presStyleCnt="1">
        <dgm:presLayoutVars>
          <dgm:chMax val="0"/>
          <dgm:bulletEnabled val="1"/>
        </dgm:presLayoutVars>
      </dgm:prSet>
      <dgm:spPr/>
      <dgm:t>
        <a:bodyPr/>
        <a:lstStyle/>
        <a:p>
          <a:endParaRPr lang="en-US"/>
        </a:p>
      </dgm:t>
    </dgm:pt>
  </dgm:ptLst>
  <dgm:cxnLst>
    <dgm:cxn modelId="{DA6D5B84-E2DE-43DA-A0A9-D78D6496A4AC}" type="presOf" srcId="{0C199FDA-A678-4170-B484-874A567D1453}" destId="{A5132A4F-7316-4F0B-9455-EA25AEF6E52F}" srcOrd="0" destOrd="0" presId="urn:microsoft.com/office/officeart/2005/8/layout/arrow6"/>
    <dgm:cxn modelId="{47903F14-5DE6-4254-AB90-D2CD0E410306}" type="presOf" srcId="{F1356435-7789-47D2-AE17-5A527AD70445}" destId="{50A10EE8-5C3A-4DEC-BFFF-1E16D9A697D8}" srcOrd="0" destOrd="0" presId="urn:microsoft.com/office/officeart/2005/8/layout/arrow6"/>
    <dgm:cxn modelId="{C3F3B4F0-8001-4737-B434-007AA8D6DBE9}" srcId="{0C199FDA-A678-4170-B484-874A567D1453}" destId="{BB7B6495-3D73-45B0-8375-8D4D20A4EE20}" srcOrd="0" destOrd="0" parTransId="{3BDFCE7A-B96A-4851-95CB-0B19D081BCE8}" sibTransId="{2FBA927E-39CC-4E2A-9732-FF2762CF995C}"/>
    <dgm:cxn modelId="{283B1DA5-C2A7-4BCF-9BE2-4E1FAB0E616E}" srcId="{0C199FDA-A678-4170-B484-874A567D1453}" destId="{F1356435-7789-47D2-AE17-5A527AD70445}" srcOrd="1" destOrd="0" parTransId="{6D84CFE1-9C90-493C-9EB5-872786D0B2A8}" sibTransId="{0631A4EE-5E86-4B4F-B95E-2AC1F72763A8}"/>
    <dgm:cxn modelId="{36559FF4-F9DA-425A-8771-40DFEAAF0535}" type="presOf" srcId="{BB7B6495-3D73-45B0-8375-8D4D20A4EE20}" destId="{CB5AB848-7DD0-42FD-97FC-3CBD46C2C2AC}" srcOrd="0" destOrd="0" presId="urn:microsoft.com/office/officeart/2005/8/layout/arrow6"/>
    <dgm:cxn modelId="{3E23F21F-533A-41F2-A5C8-990ED212D534}" type="presParOf" srcId="{A5132A4F-7316-4F0B-9455-EA25AEF6E52F}" destId="{E06C3186-C402-4745-A2FE-C276D6F7BF3D}" srcOrd="0" destOrd="0" presId="urn:microsoft.com/office/officeart/2005/8/layout/arrow6"/>
    <dgm:cxn modelId="{27ED1E97-0938-4326-8944-31717FF84AF8}" type="presParOf" srcId="{A5132A4F-7316-4F0B-9455-EA25AEF6E52F}" destId="{CB5AB848-7DD0-42FD-97FC-3CBD46C2C2AC}" srcOrd="1" destOrd="0" presId="urn:microsoft.com/office/officeart/2005/8/layout/arrow6"/>
    <dgm:cxn modelId="{9096C52B-1E14-4B90-AACB-F125658BA162}" type="presParOf" srcId="{A5132A4F-7316-4F0B-9455-EA25AEF6E52F}" destId="{50A10EE8-5C3A-4DEC-BFFF-1E16D9A697D8}"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199FDA-A678-4170-B484-874A567D145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BB7B6495-3D73-45B0-8375-8D4D20A4EE20}">
      <dgm:prSet phldrT="[Text]"/>
      <dgm:spPr/>
      <dgm:t>
        <a:bodyPr/>
        <a:lstStyle/>
        <a:p>
          <a:r>
            <a:rPr lang="en-US" dirty="0" smtClean="0"/>
            <a:t>2010s</a:t>
          </a:r>
          <a:endParaRPr lang="en-US" dirty="0"/>
        </a:p>
      </dgm:t>
    </dgm:pt>
    <dgm:pt modelId="{3BDFCE7A-B96A-4851-95CB-0B19D081BCE8}" type="parTrans" cxnId="{C3F3B4F0-8001-4737-B434-007AA8D6DBE9}">
      <dgm:prSet/>
      <dgm:spPr/>
      <dgm:t>
        <a:bodyPr/>
        <a:lstStyle/>
        <a:p>
          <a:endParaRPr lang="en-US"/>
        </a:p>
      </dgm:t>
    </dgm:pt>
    <dgm:pt modelId="{2FBA927E-39CC-4E2A-9732-FF2762CF995C}" type="sibTrans" cxnId="{C3F3B4F0-8001-4737-B434-007AA8D6DBE9}">
      <dgm:prSet/>
      <dgm:spPr/>
      <dgm:t>
        <a:bodyPr/>
        <a:lstStyle/>
        <a:p>
          <a:endParaRPr lang="en-US"/>
        </a:p>
      </dgm:t>
    </dgm:pt>
    <dgm:pt modelId="{F1356435-7789-47D2-AE17-5A527AD70445}">
      <dgm:prSet phldrT="[Text]"/>
      <dgm:spPr/>
      <dgm:t>
        <a:bodyPr/>
        <a:lstStyle/>
        <a:p>
          <a:r>
            <a:rPr lang="en-US" dirty="0" smtClean="0"/>
            <a:t>Beyond</a:t>
          </a:r>
          <a:endParaRPr lang="en-US" dirty="0"/>
        </a:p>
      </dgm:t>
    </dgm:pt>
    <dgm:pt modelId="{6D84CFE1-9C90-493C-9EB5-872786D0B2A8}" type="parTrans" cxnId="{283B1DA5-C2A7-4BCF-9BE2-4E1FAB0E616E}">
      <dgm:prSet/>
      <dgm:spPr/>
      <dgm:t>
        <a:bodyPr/>
        <a:lstStyle/>
        <a:p>
          <a:endParaRPr lang="en-US"/>
        </a:p>
      </dgm:t>
    </dgm:pt>
    <dgm:pt modelId="{0631A4EE-5E86-4B4F-B95E-2AC1F72763A8}" type="sibTrans" cxnId="{283B1DA5-C2A7-4BCF-9BE2-4E1FAB0E616E}">
      <dgm:prSet/>
      <dgm:spPr/>
      <dgm:t>
        <a:bodyPr/>
        <a:lstStyle/>
        <a:p>
          <a:endParaRPr lang="en-US"/>
        </a:p>
      </dgm:t>
    </dgm:pt>
    <dgm:pt modelId="{A5132A4F-7316-4F0B-9455-EA25AEF6E52F}" type="pres">
      <dgm:prSet presAssocID="{0C199FDA-A678-4170-B484-874A567D1453}" presName="compositeShape" presStyleCnt="0">
        <dgm:presLayoutVars>
          <dgm:chMax val="2"/>
          <dgm:dir/>
          <dgm:resizeHandles val="exact"/>
        </dgm:presLayoutVars>
      </dgm:prSet>
      <dgm:spPr/>
      <dgm:t>
        <a:bodyPr/>
        <a:lstStyle/>
        <a:p>
          <a:endParaRPr lang="en-US"/>
        </a:p>
      </dgm:t>
    </dgm:pt>
    <dgm:pt modelId="{E06C3186-C402-4745-A2FE-C276D6F7BF3D}" type="pres">
      <dgm:prSet presAssocID="{0C199FDA-A678-4170-B484-874A567D1453}" presName="ribbon" presStyleLbl="node1" presStyleIdx="0" presStyleCnt="1"/>
      <dgm:spPr/>
      <dgm:t>
        <a:bodyPr/>
        <a:lstStyle/>
        <a:p>
          <a:endParaRPr lang="en-US"/>
        </a:p>
      </dgm:t>
    </dgm:pt>
    <dgm:pt modelId="{CB5AB848-7DD0-42FD-97FC-3CBD46C2C2AC}" type="pres">
      <dgm:prSet presAssocID="{0C199FDA-A678-4170-B484-874A567D1453}" presName="leftArrowText" presStyleLbl="node1" presStyleIdx="0" presStyleCnt="1">
        <dgm:presLayoutVars>
          <dgm:chMax val="0"/>
          <dgm:bulletEnabled val="1"/>
        </dgm:presLayoutVars>
      </dgm:prSet>
      <dgm:spPr/>
      <dgm:t>
        <a:bodyPr/>
        <a:lstStyle/>
        <a:p>
          <a:endParaRPr lang="en-US"/>
        </a:p>
      </dgm:t>
    </dgm:pt>
    <dgm:pt modelId="{50A10EE8-5C3A-4DEC-BFFF-1E16D9A697D8}" type="pres">
      <dgm:prSet presAssocID="{0C199FDA-A678-4170-B484-874A567D1453}" presName="rightArrowText" presStyleLbl="node1" presStyleIdx="0" presStyleCnt="1">
        <dgm:presLayoutVars>
          <dgm:chMax val="0"/>
          <dgm:bulletEnabled val="1"/>
        </dgm:presLayoutVars>
      </dgm:prSet>
      <dgm:spPr/>
      <dgm:t>
        <a:bodyPr/>
        <a:lstStyle/>
        <a:p>
          <a:endParaRPr lang="en-US"/>
        </a:p>
      </dgm:t>
    </dgm:pt>
  </dgm:ptLst>
  <dgm:cxnLst>
    <dgm:cxn modelId="{68CBDB5B-45EF-41E8-83D4-F8A28DD86099}" type="presOf" srcId="{F1356435-7789-47D2-AE17-5A527AD70445}" destId="{50A10EE8-5C3A-4DEC-BFFF-1E16D9A697D8}" srcOrd="0" destOrd="0" presId="urn:microsoft.com/office/officeart/2005/8/layout/arrow6"/>
    <dgm:cxn modelId="{C3F3B4F0-8001-4737-B434-007AA8D6DBE9}" srcId="{0C199FDA-A678-4170-B484-874A567D1453}" destId="{BB7B6495-3D73-45B0-8375-8D4D20A4EE20}" srcOrd="0" destOrd="0" parTransId="{3BDFCE7A-B96A-4851-95CB-0B19D081BCE8}" sibTransId="{2FBA927E-39CC-4E2A-9732-FF2762CF995C}"/>
    <dgm:cxn modelId="{283B1DA5-C2A7-4BCF-9BE2-4E1FAB0E616E}" srcId="{0C199FDA-A678-4170-B484-874A567D1453}" destId="{F1356435-7789-47D2-AE17-5A527AD70445}" srcOrd="1" destOrd="0" parTransId="{6D84CFE1-9C90-493C-9EB5-872786D0B2A8}" sibTransId="{0631A4EE-5E86-4B4F-B95E-2AC1F72763A8}"/>
    <dgm:cxn modelId="{8196616A-43AA-428E-8647-1A0728FD086C}" type="presOf" srcId="{BB7B6495-3D73-45B0-8375-8D4D20A4EE20}" destId="{CB5AB848-7DD0-42FD-97FC-3CBD46C2C2AC}" srcOrd="0" destOrd="0" presId="urn:microsoft.com/office/officeart/2005/8/layout/arrow6"/>
    <dgm:cxn modelId="{09CA99B2-7D29-440F-8C76-61B740217D57}" type="presOf" srcId="{0C199FDA-A678-4170-B484-874A567D1453}" destId="{A5132A4F-7316-4F0B-9455-EA25AEF6E52F}" srcOrd="0" destOrd="0" presId="urn:microsoft.com/office/officeart/2005/8/layout/arrow6"/>
    <dgm:cxn modelId="{A7CD0066-DE87-44B5-88B0-27916923DCDF}" type="presParOf" srcId="{A5132A4F-7316-4F0B-9455-EA25AEF6E52F}" destId="{E06C3186-C402-4745-A2FE-C276D6F7BF3D}" srcOrd="0" destOrd="0" presId="urn:microsoft.com/office/officeart/2005/8/layout/arrow6"/>
    <dgm:cxn modelId="{1ACCE409-8D49-4F71-85C5-6BAE514DE1E7}" type="presParOf" srcId="{A5132A4F-7316-4F0B-9455-EA25AEF6E52F}" destId="{CB5AB848-7DD0-42FD-97FC-3CBD46C2C2AC}" srcOrd="1" destOrd="0" presId="urn:microsoft.com/office/officeart/2005/8/layout/arrow6"/>
    <dgm:cxn modelId="{48D2CDAB-0964-46AC-9371-51799D7765F3}" type="presParOf" srcId="{A5132A4F-7316-4F0B-9455-EA25AEF6E52F}" destId="{50A10EE8-5C3A-4DEC-BFFF-1E16D9A697D8}"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17F73-A2E8-4F71-BA15-29B8E1749090}" type="doc">
      <dgm:prSet loTypeId="urn:microsoft.com/office/officeart/2005/8/layout/hProcess9" loCatId="process" qsTypeId="urn:microsoft.com/office/officeart/2005/8/quickstyle/simple1" qsCatId="simple" csTypeId="urn:microsoft.com/office/officeart/2005/8/colors/accent1_1" csCatId="accent1" phldr="1"/>
      <dgm:spPr/>
    </dgm:pt>
    <dgm:pt modelId="{3544EB6F-628E-4D43-BCE1-A3F99BBDA820}">
      <dgm:prSet phldrT="[Text]" custT="1"/>
      <dgm:spPr/>
      <dgm:t>
        <a:bodyPr/>
        <a:lstStyle/>
        <a:p>
          <a:r>
            <a:rPr lang="en-US" sz="2700" b="1" i="1" dirty="0">
              <a:solidFill>
                <a:srgbClr val="FF0000"/>
              </a:solidFill>
              <a:latin typeface="Arial" panose="020B0604020202020204" pitchFamily="34" charset="0"/>
              <a:cs typeface="Arial" panose="020B0604020202020204" pitchFamily="34" charset="0"/>
            </a:rPr>
            <a:t>President's Budget Request</a:t>
          </a:r>
        </a:p>
      </dgm:t>
    </dgm:pt>
    <dgm:pt modelId="{1DD913FF-9231-4ACB-8D9C-26AFB022EFE6}" type="parTrans" cxnId="{E62F55EA-AD66-4185-8464-FA1BCAC1B377}">
      <dgm:prSet/>
      <dgm:spPr/>
      <dgm:t>
        <a:bodyPr/>
        <a:lstStyle/>
        <a:p>
          <a:endParaRPr lang="en-US">
            <a:latin typeface="+mj-lt"/>
          </a:endParaRPr>
        </a:p>
      </dgm:t>
    </dgm:pt>
    <dgm:pt modelId="{5A7C7FF3-177A-47E7-BB46-8F4033749779}" type="sibTrans" cxnId="{E62F55EA-AD66-4185-8464-FA1BCAC1B377}">
      <dgm:prSet/>
      <dgm:spPr/>
      <dgm:t>
        <a:bodyPr/>
        <a:lstStyle/>
        <a:p>
          <a:endParaRPr lang="en-US">
            <a:latin typeface="+mj-lt"/>
          </a:endParaRPr>
        </a:p>
      </dgm:t>
    </dgm:pt>
    <dgm:pt modelId="{A89680E4-11B9-43D5-BC0D-B00C1FEAB74C}">
      <dgm:prSet phldrT="[Text]" custT="1"/>
      <dgm:spPr/>
      <dgm:t>
        <a:bodyPr/>
        <a:lstStyle/>
        <a:p>
          <a:r>
            <a:rPr lang="en-US" sz="2700" b="0" i="0" dirty="0" smtClean="0">
              <a:solidFill>
                <a:schemeClr val="tx1"/>
              </a:solidFill>
              <a:latin typeface="Arial" panose="020B0604020202020204" pitchFamily="34" charset="0"/>
              <a:cs typeface="Arial" panose="020B0604020202020204" pitchFamily="34" charset="0"/>
            </a:rPr>
            <a:t>Congressional Budget Resolution</a:t>
          </a:r>
          <a:endParaRPr lang="en-US" sz="2700" b="0" i="0" dirty="0">
            <a:solidFill>
              <a:schemeClr val="tx1"/>
            </a:solidFill>
            <a:latin typeface="Arial" panose="020B0604020202020204" pitchFamily="34" charset="0"/>
            <a:cs typeface="Arial" panose="020B0604020202020204" pitchFamily="34" charset="0"/>
          </a:endParaRPr>
        </a:p>
      </dgm:t>
    </dgm:pt>
    <dgm:pt modelId="{917C8962-D84D-4734-96B5-BBF49ADB16D1}" type="parTrans" cxnId="{1633BCDD-98D5-40ED-8B40-09A2660C2BDD}">
      <dgm:prSet/>
      <dgm:spPr/>
      <dgm:t>
        <a:bodyPr/>
        <a:lstStyle/>
        <a:p>
          <a:endParaRPr lang="en-US">
            <a:latin typeface="+mj-lt"/>
          </a:endParaRPr>
        </a:p>
      </dgm:t>
    </dgm:pt>
    <dgm:pt modelId="{A68D25DB-ABBF-418D-9966-80553ED8B5A4}" type="sibTrans" cxnId="{1633BCDD-98D5-40ED-8B40-09A2660C2BDD}">
      <dgm:prSet/>
      <dgm:spPr/>
      <dgm:t>
        <a:bodyPr/>
        <a:lstStyle/>
        <a:p>
          <a:endParaRPr lang="en-US">
            <a:latin typeface="+mj-lt"/>
          </a:endParaRPr>
        </a:p>
      </dgm:t>
    </dgm:pt>
    <dgm:pt modelId="{74826429-9AB6-4D2A-82E4-1D786E2709AB}">
      <dgm:prSet phldrT="[Text]" custT="1"/>
      <dgm:spPr/>
      <dgm:t>
        <a:bodyPr/>
        <a:lstStyle/>
        <a:p>
          <a:r>
            <a:rPr lang="en-US" sz="2700" dirty="0">
              <a:latin typeface="Arial" panose="020B0604020202020204" pitchFamily="34" charset="0"/>
              <a:cs typeface="Arial" panose="020B0604020202020204" pitchFamily="34" charset="0"/>
            </a:rPr>
            <a:t>Budget Enactment</a:t>
          </a:r>
        </a:p>
      </dgm:t>
    </dgm:pt>
    <dgm:pt modelId="{2D2CD9B9-00A9-4BBA-B499-E97131883EC8}" type="parTrans" cxnId="{131FD26E-C7E1-4140-8920-A934A8673B0C}">
      <dgm:prSet/>
      <dgm:spPr/>
      <dgm:t>
        <a:bodyPr/>
        <a:lstStyle/>
        <a:p>
          <a:endParaRPr lang="en-US">
            <a:latin typeface="+mj-lt"/>
          </a:endParaRPr>
        </a:p>
      </dgm:t>
    </dgm:pt>
    <dgm:pt modelId="{76D7D4D6-C8BD-4124-A437-B0DAFC6A8C79}" type="sibTrans" cxnId="{131FD26E-C7E1-4140-8920-A934A8673B0C}">
      <dgm:prSet/>
      <dgm:spPr/>
      <dgm:t>
        <a:bodyPr/>
        <a:lstStyle/>
        <a:p>
          <a:endParaRPr lang="en-US">
            <a:latin typeface="+mj-lt"/>
          </a:endParaRPr>
        </a:p>
      </dgm:t>
    </dgm:pt>
    <dgm:pt modelId="{C4268B57-228C-4DF0-B4CE-F166A97A909C}" type="pres">
      <dgm:prSet presAssocID="{CF517F73-A2E8-4F71-BA15-29B8E1749090}" presName="CompostProcess" presStyleCnt="0">
        <dgm:presLayoutVars>
          <dgm:dir/>
          <dgm:resizeHandles val="exact"/>
        </dgm:presLayoutVars>
      </dgm:prSet>
      <dgm:spPr/>
    </dgm:pt>
    <dgm:pt modelId="{8408882D-4F27-4422-A573-14587FD45B1A}" type="pres">
      <dgm:prSet presAssocID="{CF517F73-A2E8-4F71-BA15-29B8E1749090}" presName="arrow" presStyleLbl="bgShp" presStyleIdx="0" presStyleCnt="1"/>
      <dgm:spPr>
        <a:solidFill>
          <a:schemeClr val="accent1"/>
        </a:solidFill>
      </dgm:spPr>
    </dgm:pt>
    <dgm:pt modelId="{05AA102E-8BD5-4ED1-B0A2-01897779B7D6}" type="pres">
      <dgm:prSet presAssocID="{CF517F73-A2E8-4F71-BA15-29B8E1749090}" presName="linearProcess" presStyleCnt="0"/>
      <dgm:spPr/>
    </dgm:pt>
    <dgm:pt modelId="{708432B6-B1D0-48B0-A3BE-F2EFAEA07B97}" type="pres">
      <dgm:prSet presAssocID="{3544EB6F-628E-4D43-BCE1-A3F99BBDA820}" presName="textNode" presStyleLbl="node1" presStyleIdx="0" presStyleCnt="3">
        <dgm:presLayoutVars>
          <dgm:bulletEnabled val="1"/>
        </dgm:presLayoutVars>
      </dgm:prSet>
      <dgm:spPr/>
      <dgm:t>
        <a:bodyPr/>
        <a:lstStyle/>
        <a:p>
          <a:endParaRPr lang="en-US"/>
        </a:p>
      </dgm:t>
    </dgm:pt>
    <dgm:pt modelId="{2F7D144D-BB41-4ADF-96D4-898446F97BD6}" type="pres">
      <dgm:prSet presAssocID="{5A7C7FF3-177A-47E7-BB46-8F4033749779}" presName="sibTrans" presStyleCnt="0"/>
      <dgm:spPr/>
    </dgm:pt>
    <dgm:pt modelId="{6074F5D7-32B7-4FE1-985C-D37AD14E6E77}" type="pres">
      <dgm:prSet presAssocID="{A89680E4-11B9-43D5-BC0D-B00C1FEAB74C}" presName="textNode" presStyleLbl="node1" presStyleIdx="1" presStyleCnt="3" custScaleX="112492">
        <dgm:presLayoutVars>
          <dgm:bulletEnabled val="1"/>
        </dgm:presLayoutVars>
      </dgm:prSet>
      <dgm:spPr/>
      <dgm:t>
        <a:bodyPr/>
        <a:lstStyle/>
        <a:p>
          <a:endParaRPr lang="en-US"/>
        </a:p>
      </dgm:t>
    </dgm:pt>
    <dgm:pt modelId="{7F29E249-83A0-42D6-A16F-62CAA604D7F7}" type="pres">
      <dgm:prSet presAssocID="{A68D25DB-ABBF-418D-9966-80553ED8B5A4}" presName="sibTrans" presStyleCnt="0"/>
      <dgm:spPr/>
    </dgm:pt>
    <dgm:pt modelId="{2B151321-3C1F-49BC-9132-A96F0ACFC538}" type="pres">
      <dgm:prSet presAssocID="{74826429-9AB6-4D2A-82E4-1D786E2709AB}" presName="textNode" presStyleLbl="node1" presStyleIdx="2" presStyleCnt="3">
        <dgm:presLayoutVars>
          <dgm:bulletEnabled val="1"/>
        </dgm:presLayoutVars>
      </dgm:prSet>
      <dgm:spPr/>
      <dgm:t>
        <a:bodyPr/>
        <a:lstStyle/>
        <a:p>
          <a:endParaRPr lang="en-US"/>
        </a:p>
      </dgm:t>
    </dgm:pt>
  </dgm:ptLst>
  <dgm:cxnLst>
    <dgm:cxn modelId="{1A1083CD-11E7-4CE6-8BD7-DABB05F60EE8}" type="presOf" srcId="{A89680E4-11B9-43D5-BC0D-B00C1FEAB74C}" destId="{6074F5D7-32B7-4FE1-985C-D37AD14E6E77}" srcOrd="0" destOrd="0" presId="urn:microsoft.com/office/officeart/2005/8/layout/hProcess9"/>
    <dgm:cxn modelId="{1633BCDD-98D5-40ED-8B40-09A2660C2BDD}" srcId="{CF517F73-A2E8-4F71-BA15-29B8E1749090}" destId="{A89680E4-11B9-43D5-BC0D-B00C1FEAB74C}" srcOrd="1" destOrd="0" parTransId="{917C8962-D84D-4734-96B5-BBF49ADB16D1}" sibTransId="{A68D25DB-ABBF-418D-9966-80553ED8B5A4}"/>
    <dgm:cxn modelId="{131FD26E-C7E1-4140-8920-A934A8673B0C}" srcId="{CF517F73-A2E8-4F71-BA15-29B8E1749090}" destId="{74826429-9AB6-4D2A-82E4-1D786E2709AB}" srcOrd="2" destOrd="0" parTransId="{2D2CD9B9-00A9-4BBA-B499-E97131883EC8}" sibTransId="{76D7D4D6-C8BD-4124-A437-B0DAFC6A8C79}"/>
    <dgm:cxn modelId="{9D2DA9BC-482A-4849-B0BE-17D6D492E2A5}" type="presOf" srcId="{74826429-9AB6-4D2A-82E4-1D786E2709AB}" destId="{2B151321-3C1F-49BC-9132-A96F0ACFC538}" srcOrd="0" destOrd="0" presId="urn:microsoft.com/office/officeart/2005/8/layout/hProcess9"/>
    <dgm:cxn modelId="{E62F55EA-AD66-4185-8464-FA1BCAC1B377}" srcId="{CF517F73-A2E8-4F71-BA15-29B8E1749090}" destId="{3544EB6F-628E-4D43-BCE1-A3F99BBDA820}" srcOrd="0" destOrd="0" parTransId="{1DD913FF-9231-4ACB-8D9C-26AFB022EFE6}" sibTransId="{5A7C7FF3-177A-47E7-BB46-8F4033749779}"/>
    <dgm:cxn modelId="{E67E6244-AB18-4E00-A30B-72EFDE752477}" type="presOf" srcId="{3544EB6F-628E-4D43-BCE1-A3F99BBDA820}" destId="{708432B6-B1D0-48B0-A3BE-F2EFAEA07B97}" srcOrd="0" destOrd="0" presId="urn:microsoft.com/office/officeart/2005/8/layout/hProcess9"/>
    <dgm:cxn modelId="{95F46E69-44CF-4532-BED0-F483A5D2CA70}" type="presOf" srcId="{CF517F73-A2E8-4F71-BA15-29B8E1749090}" destId="{C4268B57-228C-4DF0-B4CE-F166A97A909C}" srcOrd="0" destOrd="0" presId="urn:microsoft.com/office/officeart/2005/8/layout/hProcess9"/>
    <dgm:cxn modelId="{3EDDC1DE-8781-4ACF-8FAC-93D40D61631D}" type="presParOf" srcId="{C4268B57-228C-4DF0-B4CE-F166A97A909C}" destId="{8408882D-4F27-4422-A573-14587FD45B1A}" srcOrd="0" destOrd="0" presId="urn:microsoft.com/office/officeart/2005/8/layout/hProcess9"/>
    <dgm:cxn modelId="{CEE93087-4242-4C5A-B7DE-9F36D239E346}" type="presParOf" srcId="{C4268B57-228C-4DF0-B4CE-F166A97A909C}" destId="{05AA102E-8BD5-4ED1-B0A2-01897779B7D6}" srcOrd="1" destOrd="0" presId="urn:microsoft.com/office/officeart/2005/8/layout/hProcess9"/>
    <dgm:cxn modelId="{98F3E626-E9AB-4D40-9730-F520527E1C94}" type="presParOf" srcId="{05AA102E-8BD5-4ED1-B0A2-01897779B7D6}" destId="{708432B6-B1D0-48B0-A3BE-F2EFAEA07B97}" srcOrd="0" destOrd="0" presId="urn:microsoft.com/office/officeart/2005/8/layout/hProcess9"/>
    <dgm:cxn modelId="{88C28D13-479E-495A-8912-0492F6FEF336}" type="presParOf" srcId="{05AA102E-8BD5-4ED1-B0A2-01897779B7D6}" destId="{2F7D144D-BB41-4ADF-96D4-898446F97BD6}" srcOrd="1" destOrd="0" presId="urn:microsoft.com/office/officeart/2005/8/layout/hProcess9"/>
    <dgm:cxn modelId="{C6306FC6-E2B6-4DFF-A44C-9FD91D455FE4}" type="presParOf" srcId="{05AA102E-8BD5-4ED1-B0A2-01897779B7D6}" destId="{6074F5D7-32B7-4FE1-985C-D37AD14E6E77}" srcOrd="2" destOrd="0" presId="urn:microsoft.com/office/officeart/2005/8/layout/hProcess9"/>
    <dgm:cxn modelId="{20148E77-4CA4-4FFA-9B97-C559C4879756}" type="presParOf" srcId="{05AA102E-8BD5-4ED1-B0A2-01897779B7D6}" destId="{7F29E249-83A0-42D6-A16F-62CAA604D7F7}" srcOrd="3" destOrd="0" presId="urn:microsoft.com/office/officeart/2005/8/layout/hProcess9"/>
    <dgm:cxn modelId="{F49740D6-4FE0-4D9C-982E-A6FA5C142C55}" type="presParOf" srcId="{05AA102E-8BD5-4ED1-B0A2-01897779B7D6}" destId="{2B151321-3C1F-49BC-9132-A96F0ACFC53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17F73-A2E8-4F71-BA15-29B8E1749090}" type="doc">
      <dgm:prSet loTypeId="urn:microsoft.com/office/officeart/2005/8/layout/hProcess9" loCatId="process" qsTypeId="urn:microsoft.com/office/officeart/2005/8/quickstyle/simple1" qsCatId="simple" csTypeId="urn:microsoft.com/office/officeart/2005/8/colors/accent1_1" csCatId="accent1" phldr="1"/>
      <dgm:spPr/>
    </dgm:pt>
    <dgm:pt modelId="{3544EB6F-628E-4D43-BCE1-A3F99BBDA820}">
      <dgm:prSet phldrT="[Text]" custT="1"/>
      <dgm:spPr/>
      <dgm:t>
        <a:bodyPr/>
        <a:lstStyle/>
        <a:p>
          <a:r>
            <a:rPr lang="en-US" sz="2700" dirty="0">
              <a:latin typeface="Arial" panose="020B0604020202020204" pitchFamily="34" charset="0"/>
              <a:cs typeface="Arial" panose="020B0604020202020204" pitchFamily="34" charset="0"/>
            </a:rPr>
            <a:t>President's Budget Request</a:t>
          </a:r>
        </a:p>
      </dgm:t>
    </dgm:pt>
    <dgm:pt modelId="{1DD913FF-9231-4ACB-8D9C-26AFB022EFE6}" type="parTrans" cxnId="{E62F55EA-AD66-4185-8464-FA1BCAC1B377}">
      <dgm:prSet/>
      <dgm:spPr/>
      <dgm:t>
        <a:bodyPr/>
        <a:lstStyle/>
        <a:p>
          <a:endParaRPr lang="en-US">
            <a:latin typeface="+mj-lt"/>
          </a:endParaRPr>
        </a:p>
      </dgm:t>
    </dgm:pt>
    <dgm:pt modelId="{5A7C7FF3-177A-47E7-BB46-8F4033749779}" type="sibTrans" cxnId="{E62F55EA-AD66-4185-8464-FA1BCAC1B377}">
      <dgm:prSet/>
      <dgm:spPr/>
      <dgm:t>
        <a:bodyPr/>
        <a:lstStyle/>
        <a:p>
          <a:endParaRPr lang="en-US">
            <a:latin typeface="+mj-lt"/>
          </a:endParaRPr>
        </a:p>
      </dgm:t>
    </dgm:pt>
    <dgm:pt modelId="{A89680E4-11B9-43D5-BC0D-B00C1FEAB74C}">
      <dgm:prSet phldrT="[Text]" custT="1"/>
      <dgm:spPr/>
      <dgm:t>
        <a:bodyPr/>
        <a:lstStyle/>
        <a:p>
          <a:r>
            <a:rPr lang="en-US" sz="2500" b="1" i="1" dirty="0" smtClean="0">
              <a:solidFill>
                <a:srgbClr val="FF0000"/>
              </a:solidFill>
              <a:latin typeface="Arial" panose="020B0604020202020204" pitchFamily="34" charset="0"/>
              <a:cs typeface="Arial" panose="020B0604020202020204" pitchFamily="34" charset="0"/>
            </a:rPr>
            <a:t>Congressional Budget Resolution</a:t>
          </a:r>
          <a:endParaRPr lang="en-US" sz="2500" b="1" i="1" dirty="0">
            <a:solidFill>
              <a:srgbClr val="FF0000"/>
            </a:solidFill>
            <a:latin typeface="Arial" panose="020B0604020202020204" pitchFamily="34" charset="0"/>
            <a:cs typeface="Arial" panose="020B0604020202020204" pitchFamily="34" charset="0"/>
          </a:endParaRPr>
        </a:p>
      </dgm:t>
    </dgm:pt>
    <dgm:pt modelId="{917C8962-D84D-4734-96B5-BBF49ADB16D1}" type="parTrans" cxnId="{1633BCDD-98D5-40ED-8B40-09A2660C2BDD}">
      <dgm:prSet/>
      <dgm:spPr/>
      <dgm:t>
        <a:bodyPr/>
        <a:lstStyle/>
        <a:p>
          <a:endParaRPr lang="en-US">
            <a:latin typeface="+mj-lt"/>
          </a:endParaRPr>
        </a:p>
      </dgm:t>
    </dgm:pt>
    <dgm:pt modelId="{A68D25DB-ABBF-418D-9966-80553ED8B5A4}" type="sibTrans" cxnId="{1633BCDD-98D5-40ED-8B40-09A2660C2BDD}">
      <dgm:prSet/>
      <dgm:spPr/>
      <dgm:t>
        <a:bodyPr/>
        <a:lstStyle/>
        <a:p>
          <a:endParaRPr lang="en-US">
            <a:latin typeface="+mj-lt"/>
          </a:endParaRPr>
        </a:p>
      </dgm:t>
    </dgm:pt>
    <dgm:pt modelId="{74826429-9AB6-4D2A-82E4-1D786E2709AB}">
      <dgm:prSet phldrT="[Text]" custT="1"/>
      <dgm:spPr/>
      <dgm:t>
        <a:bodyPr/>
        <a:lstStyle/>
        <a:p>
          <a:r>
            <a:rPr lang="en-US" sz="2700" dirty="0">
              <a:latin typeface="Arial" panose="020B0604020202020204" pitchFamily="34" charset="0"/>
              <a:cs typeface="Arial" panose="020B0604020202020204" pitchFamily="34" charset="0"/>
            </a:rPr>
            <a:t>Budget Enactment</a:t>
          </a:r>
        </a:p>
      </dgm:t>
    </dgm:pt>
    <dgm:pt modelId="{2D2CD9B9-00A9-4BBA-B499-E97131883EC8}" type="parTrans" cxnId="{131FD26E-C7E1-4140-8920-A934A8673B0C}">
      <dgm:prSet/>
      <dgm:spPr/>
      <dgm:t>
        <a:bodyPr/>
        <a:lstStyle/>
        <a:p>
          <a:endParaRPr lang="en-US">
            <a:latin typeface="+mj-lt"/>
          </a:endParaRPr>
        </a:p>
      </dgm:t>
    </dgm:pt>
    <dgm:pt modelId="{76D7D4D6-C8BD-4124-A437-B0DAFC6A8C79}" type="sibTrans" cxnId="{131FD26E-C7E1-4140-8920-A934A8673B0C}">
      <dgm:prSet/>
      <dgm:spPr/>
      <dgm:t>
        <a:bodyPr/>
        <a:lstStyle/>
        <a:p>
          <a:endParaRPr lang="en-US">
            <a:latin typeface="+mj-lt"/>
          </a:endParaRPr>
        </a:p>
      </dgm:t>
    </dgm:pt>
    <dgm:pt modelId="{C4268B57-228C-4DF0-B4CE-F166A97A909C}" type="pres">
      <dgm:prSet presAssocID="{CF517F73-A2E8-4F71-BA15-29B8E1749090}" presName="CompostProcess" presStyleCnt="0">
        <dgm:presLayoutVars>
          <dgm:dir/>
          <dgm:resizeHandles val="exact"/>
        </dgm:presLayoutVars>
      </dgm:prSet>
      <dgm:spPr/>
    </dgm:pt>
    <dgm:pt modelId="{8408882D-4F27-4422-A573-14587FD45B1A}" type="pres">
      <dgm:prSet presAssocID="{CF517F73-A2E8-4F71-BA15-29B8E1749090}" presName="arrow" presStyleLbl="bgShp" presStyleIdx="0" presStyleCnt="1"/>
      <dgm:spPr>
        <a:solidFill>
          <a:schemeClr val="accent1"/>
        </a:solidFill>
      </dgm:spPr>
    </dgm:pt>
    <dgm:pt modelId="{05AA102E-8BD5-4ED1-B0A2-01897779B7D6}" type="pres">
      <dgm:prSet presAssocID="{CF517F73-A2E8-4F71-BA15-29B8E1749090}" presName="linearProcess" presStyleCnt="0"/>
      <dgm:spPr/>
    </dgm:pt>
    <dgm:pt modelId="{708432B6-B1D0-48B0-A3BE-F2EFAEA07B97}" type="pres">
      <dgm:prSet presAssocID="{3544EB6F-628E-4D43-BCE1-A3F99BBDA820}" presName="textNode" presStyleLbl="node1" presStyleIdx="0" presStyleCnt="3">
        <dgm:presLayoutVars>
          <dgm:bulletEnabled val="1"/>
        </dgm:presLayoutVars>
      </dgm:prSet>
      <dgm:spPr/>
      <dgm:t>
        <a:bodyPr/>
        <a:lstStyle/>
        <a:p>
          <a:endParaRPr lang="en-US"/>
        </a:p>
      </dgm:t>
    </dgm:pt>
    <dgm:pt modelId="{2F7D144D-BB41-4ADF-96D4-898446F97BD6}" type="pres">
      <dgm:prSet presAssocID="{5A7C7FF3-177A-47E7-BB46-8F4033749779}" presName="sibTrans" presStyleCnt="0"/>
      <dgm:spPr/>
    </dgm:pt>
    <dgm:pt modelId="{6074F5D7-32B7-4FE1-985C-D37AD14E6E77}" type="pres">
      <dgm:prSet presAssocID="{A89680E4-11B9-43D5-BC0D-B00C1FEAB74C}" presName="textNode" presStyleLbl="node1" presStyleIdx="1" presStyleCnt="3" custScaleX="112492">
        <dgm:presLayoutVars>
          <dgm:bulletEnabled val="1"/>
        </dgm:presLayoutVars>
      </dgm:prSet>
      <dgm:spPr/>
      <dgm:t>
        <a:bodyPr/>
        <a:lstStyle/>
        <a:p>
          <a:endParaRPr lang="en-US"/>
        </a:p>
      </dgm:t>
    </dgm:pt>
    <dgm:pt modelId="{7F29E249-83A0-42D6-A16F-62CAA604D7F7}" type="pres">
      <dgm:prSet presAssocID="{A68D25DB-ABBF-418D-9966-80553ED8B5A4}" presName="sibTrans" presStyleCnt="0"/>
      <dgm:spPr/>
    </dgm:pt>
    <dgm:pt modelId="{2B151321-3C1F-49BC-9132-A96F0ACFC538}" type="pres">
      <dgm:prSet presAssocID="{74826429-9AB6-4D2A-82E4-1D786E2709AB}" presName="textNode" presStyleLbl="node1" presStyleIdx="2" presStyleCnt="3">
        <dgm:presLayoutVars>
          <dgm:bulletEnabled val="1"/>
        </dgm:presLayoutVars>
      </dgm:prSet>
      <dgm:spPr/>
      <dgm:t>
        <a:bodyPr/>
        <a:lstStyle/>
        <a:p>
          <a:endParaRPr lang="en-US"/>
        </a:p>
      </dgm:t>
    </dgm:pt>
  </dgm:ptLst>
  <dgm:cxnLst>
    <dgm:cxn modelId="{42A7ABE8-0F0B-4DCA-8698-145B8494703B}" type="presOf" srcId="{CF517F73-A2E8-4F71-BA15-29B8E1749090}" destId="{C4268B57-228C-4DF0-B4CE-F166A97A909C}" srcOrd="0" destOrd="0" presId="urn:microsoft.com/office/officeart/2005/8/layout/hProcess9"/>
    <dgm:cxn modelId="{02B9BEEE-69E4-4C8B-BEDE-7AEEE2553D42}" type="presOf" srcId="{74826429-9AB6-4D2A-82E4-1D786E2709AB}" destId="{2B151321-3C1F-49BC-9132-A96F0ACFC538}" srcOrd="0" destOrd="0" presId="urn:microsoft.com/office/officeart/2005/8/layout/hProcess9"/>
    <dgm:cxn modelId="{1633BCDD-98D5-40ED-8B40-09A2660C2BDD}" srcId="{CF517F73-A2E8-4F71-BA15-29B8E1749090}" destId="{A89680E4-11B9-43D5-BC0D-B00C1FEAB74C}" srcOrd="1" destOrd="0" parTransId="{917C8962-D84D-4734-96B5-BBF49ADB16D1}" sibTransId="{A68D25DB-ABBF-418D-9966-80553ED8B5A4}"/>
    <dgm:cxn modelId="{131FD26E-C7E1-4140-8920-A934A8673B0C}" srcId="{CF517F73-A2E8-4F71-BA15-29B8E1749090}" destId="{74826429-9AB6-4D2A-82E4-1D786E2709AB}" srcOrd="2" destOrd="0" parTransId="{2D2CD9B9-00A9-4BBA-B499-E97131883EC8}" sibTransId="{76D7D4D6-C8BD-4124-A437-B0DAFC6A8C79}"/>
    <dgm:cxn modelId="{E62F55EA-AD66-4185-8464-FA1BCAC1B377}" srcId="{CF517F73-A2E8-4F71-BA15-29B8E1749090}" destId="{3544EB6F-628E-4D43-BCE1-A3F99BBDA820}" srcOrd="0" destOrd="0" parTransId="{1DD913FF-9231-4ACB-8D9C-26AFB022EFE6}" sibTransId="{5A7C7FF3-177A-47E7-BB46-8F4033749779}"/>
    <dgm:cxn modelId="{CFF32706-0AF8-4F3B-9A66-9E8D7ECEBB33}" type="presOf" srcId="{3544EB6F-628E-4D43-BCE1-A3F99BBDA820}" destId="{708432B6-B1D0-48B0-A3BE-F2EFAEA07B97}" srcOrd="0" destOrd="0" presId="urn:microsoft.com/office/officeart/2005/8/layout/hProcess9"/>
    <dgm:cxn modelId="{D6D63913-F19D-4D85-80A2-3FA973679ACD}" type="presOf" srcId="{A89680E4-11B9-43D5-BC0D-B00C1FEAB74C}" destId="{6074F5D7-32B7-4FE1-985C-D37AD14E6E77}" srcOrd="0" destOrd="0" presId="urn:microsoft.com/office/officeart/2005/8/layout/hProcess9"/>
    <dgm:cxn modelId="{4A816690-64FA-49B6-B176-D56C36ABA050}" type="presParOf" srcId="{C4268B57-228C-4DF0-B4CE-F166A97A909C}" destId="{8408882D-4F27-4422-A573-14587FD45B1A}" srcOrd="0" destOrd="0" presId="urn:microsoft.com/office/officeart/2005/8/layout/hProcess9"/>
    <dgm:cxn modelId="{7BA82D73-F7F7-404A-98F5-016918969A26}" type="presParOf" srcId="{C4268B57-228C-4DF0-B4CE-F166A97A909C}" destId="{05AA102E-8BD5-4ED1-B0A2-01897779B7D6}" srcOrd="1" destOrd="0" presId="urn:microsoft.com/office/officeart/2005/8/layout/hProcess9"/>
    <dgm:cxn modelId="{DCB84D91-47DC-4ADA-AB66-718090B7F3A9}" type="presParOf" srcId="{05AA102E-8BD5-4ED1-B0A2-01897779B7D6}" destId="{708432B6-B1D0-48B0-A3BE-F2EFAEA07B97}" srcOrd="0" destOrd="0" presId="urn:microsoft.com/office/officeart/2005/8/layout/hProcess9"/>
    <dgm:cxn modelId="{64FF48F1-8182-4679-B6DF-1713FFBF282F}" type="presParOf" srcId="{05AA102E-8BD5-4ED1-B0A2-01897779B7D6}" destId="{2F7D144D-BB41-4ADF-96D4-898446F97BD6}" srcOrd="1" destOrd="0" presId="urn:microsoft.com/office/officeart/2005/8/layout/hProcess9"/>
    <dgm:cxn modelId="{79BB390E-766A-46B8-8773-33008A59BB26}" type="presParOf" srcId="{05AA102E-8BD5-4ED1-B0A2-01897779B7D6}" destId="{6074F5D7-32B7-4FE1-985C-D37AD14E6E77}" srcOrd="2" destOrd="0" presId="urn:microsoft.com/office/officeart/2005/8/layout/hProcess9"/>
    <dgm:cxn modelId="{005B4372-6A15-4D63-A788-1E5BCAEC8C5F}" type="presParOf" srcId="{05AA102E-8BD5-4ED1-B0A2-01897779B7D6}" destId="{7F29E249-83A0-42D6-A16F-62CAA604D7F7}" srcOrd="3" destOrd="0" presId="urn:microsoft.com/office/officeart/2005/8/layout/hProcess9"/>
    <dgm:cxn modelId="{0C8F152D-E36A-45BB-B4BF-F245B9842F09}" type="presParOf" srcId="{05AA102E-8BD5-4ED1-B0A2-01897779B7D6}" destId="{2B151321-3C1F-49BC-9132-A96F0ACFC53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17F73-A2E8-4F71-BA15-29B8E1749090}" type="doc">
      <dgm:prSet loTypeId="urn:microsoft.com/office/officeart/2005/8/layout/hProcess9" loCatId="process" qsTypeId="urn:microsoft.com/office/officeart/2005/8/quickstyle/simple1" qsCatId="simple" csTypeId="urn:microsoft.com/office/officeart/2005/8/colors/accent1_1" csCatId="accent1" phldr="1"/>
      <dgm:spPr/>
    </dgm:pt>
    <dgm:pt modelId="{3544EB6F-628E-4D43-BCE1-A3F99BBDA820}">
      <dgm:prSet phldrT="[Text]" custT="1"/>
      <dgm:spPr/>
      <dgm:t>
        <a:bodyPr/>
        <a:lstStyle/>
        <a:p>
          <a:r>
            <a:rPr lang="en-US" sz="2700" dirty="0">
              <a:latin typeface="Arial" panose="020B0604020202020204" pitchFamily="34" charset="0"/>
              <a:cs typeface="Arial" panose="020B0604020202020204" pitchFamily="34" charset="0"/>
            </a:rPr>
            <a:t>President's Budget Request</a:t>
          </a:r>
        </a:p>
      </dgm:t>
    </dgm:pt>
    <dgm:pt modelId="{1DD913FF-9231-4ACB-8D9C-26AFB022EFE6}" type="parTrans" cxnId="{E62F55EA-AD66-4185-8464-FA1BCAC1B377}">
      <dgm:prSet/>
      <dgm:spPr/>
      <dgm:t>
        <a:bodyPr/>
        <a:lstStyle/>
        <a:p>
          <a:endParaRPr lang="en-US">
            <a:latin typeface="+mj-lt"/>
          </a:endParaRPr>
        </a:p>
      </dgm:t>
    </dgm:pt>
    <dgm:pt modelId="{5A7C7FF3-177A-47E7-BB46-8F4033749779}" type="sibTrans" cxnId="{E62F55EA-AD66-4185-8464-FA1BCAC1B377}">
      <dgm:prSet/>
      <dgm:spPr/>
      <dgm:t>
        <a:bodyPr/>
        <a:lstStyle/>
        <a:p>
          <a:endParaRPr lang="en-US">
            <a:latin typeface="+mj-lt"/>
          </a:endParaRPr>
        </a:p>
      </dgm:t>
    </dgm:pt>
    <dgm:pt modelId="{A89680E4-11B9-43D5-BC0D-B00C1FEAB74C}">
      <dgm:prSet phldrT="[Text]" custT="1"/>
      <dgm:spPr/>
      <dgm:t>
        <a:bodyPr/>
        <a:lstStyle/>
        <a:p>
          <a:r>
            <a:rPr lang="en-US" sz="2700" b="0" i="0" dirty="0" smtClean="0">
              <a:solidFill>
                <a:schemeClr val="tx1"/>
              </a:solidFill>
              <a:latin typeface="Arial" panose="020B0604020202020204" pitchFamily="34" charset="0"/>
              <a:cs typeface="Arial" panose="020B0604020202020204" pitchFamily="34" charset="0"/>
            </a:rPr>
            <a:t>Congressional Budget Resolution</a:t>
          </a:r>
          <a:endParaRPr lang="en-US" sz="2700" b="0" i="0" dirty="0">
            <a:solidFill>
              <a:schemeClr val="tx1"/>
            </a:solidFill>
            <a:latin typeface="Arial" panose="020B0604020202020204" pitchFamily="34" charset="0"/>
            <a:cs typeface="Arial" panose="020B0604020202020204" pitchFamily="34" charset="0"/>
          </a:endParaRPr>
        </a:p>
      </dgm:t>
    </dgm:pt>
    <dgm:pt modelId="{917C8962-D84D-4734-96B5-BBF49ADB16D1}" type="parTrans" cxnId="{1633BCDD-98D5-40ED-8B40-09A2660C2BDD}">
      <dgm:prSet/>
      <dgm:spPr/>
      <dgm:t>
        <a:bodyPr/>
        <a:lstStyle/>
        <a:p>
          <a:endParaRPr lang="en-US">
            <a:latin typeface="+mj-lt"/>
          </a:endParaRPr>
        </a:p>
      </dgm:t>
    </dgm:pt>
    <dgm:pt modelId="{A68D25DB-ABBF-418D-9966-80553ED8B5A4}" type="sibTrans" cxnId="{1633BCDD-98D5-40ED-8B40-09A2660C2BDD}">
      <dgm:prSet/>
      <dgm:spPr/>
      <dgm:t>
        <a:bodyPr/>
        <a:lstStyle/>
        <a:p>
          <a:endParaRPr lang="en-US">
            <a:latin typeface="+mj-lt"/>
          </a:endParaRPr>
        </a:p>
      </dgm:t>
    </dgm:pt>
    <dgm:pt modelId="{74826429-9AB6-4D2A-82E4-1D786E2709AB}">
      <dgm:prSet phldrT="[Text]" custT="1"/>
      <dgm:spPr/>
      <dgm:t>
        <a:bodyPr/>
        <a:lstStyle/>
        <a:p>
          <a:r>
            <a:rPr lang="en-US" sz="2700" b="1" i="1" dirty="0">
              <a:solidFill>
                <a:srgbClr val="FF0000"/>
              </a:solidFill>
              <a:latin typeface="Arial" panose="020B0604020202020204" pitchFamily="34" charset="0"/>
              <a:cs typeface="Arial" panose="020B0604020202020204" pitchFamily="34" charset="0"/>
            </a:rPr>
            <a:t>Budget Enactment</a:t>
          </a:r>
        </a:p>
      </dgm:t>
    </dgm:pt>
    <dgm:pt modelId="{2D2CD9B9-00A9-4BBA-B499-E97131883EC8}" type="parTrans" cxnId="{131FD26E-C7E1-4140-8920-A934A8673B0C}">
      <dgm:prSet/>
      <dgm:spPr/>
      <dgm:t>
        <a:bodyPr/>
        <a:lstStyle/>
        <a:p>
          <a:endParaRPr lang="en-US">
            <a:latin typeface="+mj-lt"/>
          </a:endParaRPr>
        </a:p>
      </dgm:t>
    </dgm:pt>
    <dgm:pt modelId="{76D7D4D6-C8BD-4124-A437-B0DAFC6A8C79}" type="sibTrans" cxnId="{131FD26E-C7E1-4140-8920-A934A8673B0C}">
      <dgm:prSet/>
      <dgm:spPr/>
      <dgm:t>
        <a:bodyPr/>
        <a:lstStyle/>
        <a:p>
          <a:endParaRPr lang="en-US">
            <a:latin typeface="+mj-lt"/>
          </a:endParaRPr>
        </a:p>
      </dgm:t>
    </dgm:pt>
    <dgm:pt modelId="{C4268B57-228C-4DF0-B4CE-F166A97A909C}" type="pres">
      <dgm:prSet presAssocID="{CF517F73-A2E8-4F71-BA15-29B8E1749090}" presName="CompostProcess" presStyleCnt="0">
        <dgm:presLayoutVars>
          <dgm:dir/>
          <dgm:resizeHandles val="exact"/>
        </dgm:presLayoutVars>
      </dgm:prSet>
      <dgm:spPr/>
    </dgm:pt>
    <dgm:pt modelId="{8408882D-4F27-4422-A573-14587FD45B1A}" type="pres">
      <dgm:prSet presAssocID="{CF517F73-A2E8-4F71-BA15-29B8E1749090}" presName="arrow" presStyleLbl="bgShp" presStyleIdx="0" presStyleCnt="1"/>
      <dgm:spPr>
        <a:solidFill>
          <a:schemeClr val="accent1"/>
        </a:solidFill>
      </dgm:spPr>
    </dgm:pt>
    <dgm:pt modelId="{05AA102E-8BD5-4ED1-B0A2-01897779B7D6}" type="pres">
      <dgm:prSet presAssocID="{CF517F73-A2E8-4F71-BA15-29B8E1749090}" presName="linearProcess" presStyleCnt="0"/>
      <dgm:spPr/>
    </dgm:pt>
    <dgm:pt modelId="{708432B6-B1D0-48B0-A3BE-F2EFAEA07B97}" type="pres">
      <dgm:prSet presAssocID="{3544EB6F-628E-4D43-BCE1-A3F99BBDA820}" presName="textNode" presStyleLbl="node1" presStyleIdx="0" presStyleCnt="3">
        <dgm:presLayoutVars>
          <dgm:bulletEnabled val="1"/>
        </dgm:presLayoutVars>
      </dgm:prSet>
      <dgm:spPr/>
      <dgm:t>
        <a:bodyPr/>
        <a:lstStyle/>
        <a:p>
          <a:endParaRPr lang="en-US"/>
        </a:p>
      </dgm:t>
    </dgm:pt>
    <dgm:pt modelId="{2F7D144D-BB41-4ADF-96D4-898446F97BD6}" type="pres">
      <dgm:prSet presAssocID="{5A7C7FF3-177A-47E7-BB46-8F4033749779}" presName="sibTrans" presStyleCnt="0"/>
      <dgm:spPr/>
    </dgm:pt>
    <dgm:pt modelId="{6074F5D7-32B7-4FE1-985C-D37AD14E6E77}" type="pres">
      <dgm:prSet presAssocID="{A89680E4-11B9-43D5-BC0D-B00C1FEAB74C}" presName="textNode" presStyleLbl="node1" presStyleIdx="1" presStyleCnt="3" custScaleX="112492">
        <dgm:presLayoutVars>
          <dgm:bulletEnabled val="1"/>
        </dgm:presLayoutVars>
      </dgm:prSet>
      <dgm:spPr/>
      <dgm:t>
        <a:bodyPr/>
        <a:lstStyle/>
        <a:p>
          <a:endParaRPr lang="en-US"/>
        </a:p>
      </dgm:t>
    </dgm:pt>
    <dgm:pt modelId="{7F29E249-83A0-42D6-A16F-62CAA604D7F7}" type="pres">
      <dgm:prSet presAssocID="{A68D25DB-ABBF-418D-9966-80553ED8B5A4}" presName="sibTrans" presStyleCnt="0"/>
      <dgm:spPr/>
    </dgm:pt>
    <dgm:pt modelId="{2B151321-3C1F-49BC-9132-A96F0ACFC538}" type="pres">
      <dgm:prSet presAssocID="{74826429-9AB6-4D2A-82E4-1D786E2709AB}" presName="textNode" presStyleLbl="node1" presStyleIdx="2" presStyleCnt="3">
        <dgm:presLayoutVars>
          <dgm:bulletEnabled val="1"/>
        </dgm:presLayoutVars>
      </dgm:prSet>
      <dgm:spPr/>
      <dgm:t>
        <a:bodyPr/>
        <a:lstStyle/>
        <a:p>
          <a:endParaRPr lang="en-US"/>
        </a:p>
      </dgm:t>
    </dgm:pt>
  </dgm:ptLst>
  <dgm:cxnLst>
    <dgm:cxn modelId="{514A435E-710D-4D36-9947-6036AAC82788}" type="presOf" srcId="{A89680E4-11B9-43D5-BC0D-B00C1FEAB74C}" destId="{6074F5D7-32B7-4FE1-985C-D37AD14E6E77}" srcOrd="0" destOrd="0" presId="urn:microsoft.com/office/officeart/2005/8/layout/hProcess9"/>
    <dgm:cxn modelId="{1633BCDD-98D5-40ED-8B40-09A2660C2BDD}" srcId="{CF517F73-A2E8-4F71-BA15-29B8E1749090}" destId="{A89680E4-11B9-43D5-BC0D-B00C1FEAB74C}" srcOrd="1" destOrd="0" parTransId="{917C8962-D84D-4734-96B5-BBF49ADB16D1}" sibTransId="{A68D25DB-ABBF-418D-9966-80553ED8B5A4}"/>
    <dgm:cxn modelId="{131FD26E-C7E1-4140-8920-A934A8673B0C}" srcId="{CF517F73-A2E8-4F71-BA15-29B8E1749090}" destId="{74826429-9AB6-4D2A-82E4-1D786E2709AB}" srcOrd="2" destOrd="0" parTransId="{2D2CD9B9-00A9-4BBA-B499-E97131883EC8}" sibTransId="{76D7D4D6-C8BD-4124-A437-B0DAFC6A8C79}"/>
    <dgm:cxn modelId="{E62F55EA-AD66-4185-8464-FA1BCAC1B377}" srcId="{CF517F73-A2E8-4F71-BA15-29B8E1749090}" destId="{3544EB6F-628E-4D43-BCE1-A3F99BBDA820}" srcOrd="0" destOrd="0" parTransId="{1DD913FF-9231-4ACB-8D9C-26AFB022EFE6}" sibTransId="{5A7C7FF3-177A-47E7-BB46-8F4033749779}"/>
    <dgm:cxn modelId="{62CBC96A-66C0-437B-A7B7-53CC31D64D62}" type="presOf" srcId="{3544EB6F-628E-4D43-BCE1-A3F99BBDA820}" destId="{708432B6-B1D0-48B0-A3BE-F2EFAEA07B97}" srcOrd="0" destOrd="0" presId="urn:microsoft.com/office/officeart/2005/8/layout/hProcess9"/>
    <dgm:cxn modelId="{517F244F-FBC3-4759-8C2D-42F43FEF0E08}" type="presOf" srcId="{CF517F73-A2E8-4F71-BA15-29B8E1749090}" destId="{C4268B57-228C-4DF0-B4CE-F166A97A909C}" srcOrd="0" destOrd="0" presId="urn:microsoft.com/office/officeart/2005/8/layout/hProcess9"/>
    <dgm:cxn modelId="{528AD627-4518-4196-AD6E-E105C7F200FA}" type="presOf" srcId="{74826429-9AB6-4D2A-82E4-1D786E2709AB}" destId="{2B151321-3C1F-49BC-9132-A96F0ACFC538}" srcOrd="0" destOrd="0" presId="urn:microsoft.com/office/officeart/2005/8/layout/hProcess9"/>
    <dgm:cxn modelId="{B44CEEB9-E58F-442C-B914-FFC51524A332}" type="presParOf" srcId="{C4268B57-228C-4DF0-B4CE-F166A97A909C}" destId="{8408882D-4F27-4422-A573-14587FD45B1A}" srcOrd="0" destOrd="0" presId="urn:microsoft.com/office/officeart/2005/8/layout/hProcess9"/>
    <dgm:cxn modelId="{C3E5ECE7-3A52-4E90-9917-8B1EE5E94B48}" type="presParOf" srcId="{C4268B57-228C-4DF0-B4CE-F166A97A909C}" destId="{05AA102E-8BD5-4ED1-B0A2-01897779B7D6}" srcOrd="1" destOrd="0" presId="urn:microsoft.com/office/officeart/2005/8/layout/hProcess9"/>
    <dgm:cxn modelId="{EAF4CC8F-05D1-45E0-A0DC-B4B5998129C1}" type="presParOf" srcId="{05AA102E-8BD5-4ED1-B0A2-01897779B7D6}" destId="{708432B6-B1D0-48B0-A3BE-F2EFAEA07B97}" srcOrd="0" destOrd="0" presId="urn:microsoft.com/office/officeart/2005/8/layout/hProcess9"/>
    <dgm:cxn modelId="{65A96964-752A-43F2-BE67-4A6E714428BE}" type="presParOf" srcId="{05AA102E-8BD5-4ED1-B0A2-01897779B7D6}" destId="{2F7D144D-BB41-4ADF-96D4-898446F97BD6}" srcOrd="1" destOrd="0" presId="urn:microsoft.com/office/officeart/2005/8/layout/hProcess9"/>
    <dgm:cxn modelId="{F8B2B62C-0AAC-409A-9E97-BE0A574D7EB1}" type="presParOf" srcId="{05AA102E-8BD5-4ED1-B0A2-01897779B7D6}" destId="{6074F5D7-32B7-4FE1-985C-D37AD14E6E77}" srcOrd="2" destOrd="0" presId="urn:microsoft.com/office/officeart/2005/8/layout/hProcess9"/>
    <dgm:cxn modelId="{68E10983-34F6-4CD0-A4EE-D2DB4B365E5E}" type="presParOf" srcId="{05AA102E-8BD5-4ED1-B0A2-01897779B7D6}" destId="{7F29E249-83A0-42D6-A16F-62CAA604D7F7}" srcOrd="3" destOrd="0" presId="urn:microsoft.com/office/officeart/2005/8/layout/hProcess9"/>
    <dgm:cxn modelId="{CB9767FB-A5E7-4D7D-98D3-42A8BA2DB858}" type="presParOf" srcId="{05AA102E-8BD5-4ED1-B0A2-01897779B7D6}" destId="{2B151321-3C1F-49BC-9132-A96F0ACFC53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03B25D-94E4-49FA-BA90-D0AC9C93793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44CE449-CA35-46E4-9060-8AF65684EF7D}">
      <dgm:prSet phldrT="[Text]"/>
      <dgm:spPr/>
      <dgm:t>
        <a:bodyPr/>
        <a:lstStyle/>
        <a:p>
          <a:r>
            <a:rPr lang="en-US" dirty="0" smtClean="0"/>
            <a:t>AmeriCorps</a:t>
          </a:r>
          <a:endParaRPr lang="en-US" dirty="0"/>
        </a:p>
      </dgm:t>
    </dgm:pt>
    <dgm:pt modelId="{CF3403B2-D325-4D41-9C14-EA8D05F5FCE0}" type="parTrans" cxnId="{85F36607-2602-482B-8EDE-9A9D3A89270C}">
      <dgm:prSet/>
      <dgm:spPr/>
      <dgm:t>
        <a:bodyPr/>
        <a:lstStyle/>
        <a:p>
          <a:endParaRPr lang="en-US"/>
        </a:p>
      </dgm:t>
    </dgm:pt>
    <dgm:pt modelId="{463D31A7-BFB0-4254-B8FF-6D21DEA8C329}" type="sibTrans" cxnId="{85F36607-2602-482B-8EDE-9A9D3A89270C}">
      <dgm:prSet/>
      <dgm:spPr/>
      <dgm:t>
        <a:bodyPr/>
        <a:lstStyle/>
        <a:p>
          <a:endParaRPr lang="en-US"/>
        </a:p>
      </dgm:t>
    </dgm:pt>
    <dgm:pt modelId="{8A78B48E-92C2-447D-AFFE-E7DE76683838}">
      <dgm:prSet phldrT="[Text]"/>
      <dgm:spPr/>
      <dgm:t>
        <a:bodyPr/>
        <a:lstStyle/>
        <a:p>
          <a:r>
            <a:rPr lang="en-US" dirty="0" smtClean="0"/>
            <a:t>NCCC</a:t>
          </a:r>
          <a:endParaRPr lang="en-US" dirty="0"/>
        </a:p>
      </dgm:t>
    </dgm:pt>
    <dgm:pt modelId="{C9515A8D-A754-48B3-9A0D-A059CAFBF444}" type="parTrans" cxnId="{DD8A2A9F-9796-4C8E-BF5A-950EA4447D9B}">
      <dgm:prSet/>
      <dgm:spPr/>
      <dgm:t>
        <a:bodyPr/>
        <a:lstStyle/>
        <a:p>
          <a:endParaRPr lang="en-US"/>
        </a:p>
      </dgm:t>
    </dgm:pt>
    <dgm:pt modelId="{7CD6EE46-BB89-489D-8AA8-556AE514A2F4}" type="sibTrans" cxnId="{DD8A2A9F-9796-4C8E-BF5A-950EA4447D9B}">
      <dgm:prSet/>
      <dgm:spPr/>
      <dgm:t>
        <a:bodyPr/>
        <a:lstStyle/>
        <a:p>
          <a:endParaRPr lang="en-US"/>
        </a:p>
      </dgm:t>
    </dgm:pt>
    <dgm:pt modelId="{F65246B8-22CA-49A7-97DA-C14E700B776C}">
      <dgm:prSet phldrT="[Text]"/>
      <dgm:spPr/>
      <dgm:t>
        <a:bodyPr/>
        <a:lstStyle/>
        <a:p>
          <a:r>
            <a:rPr lang="en-US" dirty="0" smtClean="0"/>
            <a:t>State and National</a:t>
          </a:r>
          <a:endParaRPr lang="en-US" dirty="0"/>
        </a:p>
      </dgm:t>
    </dgm:pt>
    <dgm:pt modelId="{8269F74A-81C1-4D14-9715-90DE6CD92C56}" type="parTrans" cxnId="{E1DC11ED-3195-4A52-A42E-47EF049B68AE}">
      <dgm:prSet/>
      <dgm:spPr/>
      <dgm:t>
        <a:bodyPr/>
        <a:lstStyle/>
        <a:p>
          <a:endParaRPr lang="en-US"/>
        </a:p>
      </dgm:t>
    </dgm:pt>
    <dgm:pt modelId="{C8DD8B59-474A-4915-8962-0DEA5972952F}" type="sibTrans" cxnId="{E1DC11ED-3195-4A52-A42E-47EF049B68AE}">
      <dgm:prSet/>
      <dgm:spPr/>
      <dgm:t>
        <a:bodyPr/>
        <a:lstStyle/>
        <a:p>
          <a:endParaRPr lang="en-US"/>
        </a:p>
      </dgm:t>
    </dgm:pt>
    <dgm:pt modelId="{8898B5F4-1E70-445C-AA28-BA2EE7EE02CA}">
      <dgm:prSet phldrT="[Text]"/>
      <dgm:spPr/>
      <dgm:t>
        <a:bodyPr/>
        <a:lstStyle/>
        <a:p>
          <a:r>
            <a:rPr lang="en-US" dirty="0" smtClean="0"/>
            <a:t>VISTA</a:t>
          </a:r>
          <a:endParaRPr lang="en-US" dirty="0"/>
        </a:p>
      </dgm:t>
    </dgm:pt>
    <dgm:pt modelId="{23C005A1-4696-41F7-95C6-335CF5A32345}" type="parTrans" cxnId="{83B9885F-1DD2-461D-9273-BFB62E6472A4}">
      <dgm:prSet/>
      <dgm:spPr/>
      <dgm:t>
        <a:bodyPr/>
        <a:lstStyle/>
        <a:p>
          <a:endParaRPr lang="en-US"/>
        </a:p>
      </dgm:t>
    </dgm:pt>
    <dgm:pt modelId="{2AE6F31B-937B-4519-82C0-631A62A8BC2C}" type="sibTrans" cxnId="{83B9885F-1DD2-461D-9273-BFB62E6472A4}">
      <dgm:prSet/>
      <dgm:spPr/>
      <dgm:t>
        <a:bodyPr/>
        <a:lstStyle/>
        <a:p>
          <a:endParaRPr lang="en-US"/>
        </a:p>
      </dgm:t>
    </dgm:pt>
    <dgm:pt modelId="{5AB31737-FB94-4BF8-AC2B-4848205193CE}" type="pres">
      <dgm:prSet presAssocID="{5403B25D-94E4-49FA-BA90-D0AC9C93793C}" presName="hierChild1" presStyleCnt="0">
        <dgm:presLayoutVars>
          <dgm:orgChart val="1"/>
          <dgm:chPref val="1"/>
          <dgm:dir/>
          <dgm:animOne val="branch"/>
          <dgm:animLvl val="lvl"/>
          <dgm:resizeHandles/>
        </dgm:presLayoutVars>
      </dgm:prSet>
      <dgm:spPr/>
      <dgm:t>
        <a:bodyPr/>
        <a:lstStyle/>
        <a:p>
          <a:endParaRPr lang="en-US"/>
        </a:p>
      </dgm:t>
    </dgm:pt>
    <dgm:pt modelId="{E8073EA2-1208-489A-9156-A824EC1D95B9}" type="pres">
      <dgm:prSet presAssocID="{244CE449-CA35-46E4-9060-8AF65684EF7D}" presName="hierRoot1" presStyleCnt="0">
        <dgm:presLayoutVars>
          <dgm:hierBranch val="init"/>
        </dgm:presLayoutVars>
      </dgm:prSet>
      <dgm:spPr/>
    </dgm:pt>
    <dgm:pt modelId="{30AB1ED4-9CE2-4804-B6C7-2B2084F2DFC1}" type="pres">
      <dgm:prSet presAssocID="{244CE449-CA35-46E4-9060-8AF65684EF7D}" presName="rootComposite1" presStyleCnt="0"/>
      <dgm:spPr/>
    </dgm:pt>
    <dgm:pt modelId="{86F288DB-3915-4838-9358-D390036AC78A}" type="pres">
      <dgm:prSet presAssocID="{244CE449-CA35-46E4-9060-8AF65684EF7D}" presName="rootText1" presStyleLbl="node0" presStyleIdx="0" presStyleCnt="1">
        <dgm:presLayoutVars>
          <dgm:chPref val="3"/>
        </dgm:presLayoutVars>
      </dgm:prSet>
      <dgm:spPr/>
      <dgm:t>
        <a:bodyPr/>
        <a:lstStyle/>
        <a:p>
          <a:endParaRPr lang="en-US"/>
        </a:p>
      </dgm:t>
    </dgm:pt>
    <dgm:pt modelId="{ABB80580-1E92-42E4-947D-71AD15994F3A}" type="pres">
      <dgm:prSet presAssocID="{244CE449-CA35-46E4-9060-8AF65684EF7D}" presName="rootConnector1" presStyleLbl="node1" presStyleIdx="0" presStyleCnt="0"/>
      <dgm:spPr/>
      <dgm:t>
        <a:bodyPr/>
        <a:lstStyle/>
        <a:p>
          <a:endParaRPr lang="en-US"/>
        </a:p>
      </dgm:t>
    </dgm:pt>
    <dgm:pt modelId="{F046C69F-756A-4EB3-BB33-736F24B30FB6}" type="pres">
      <dgm:prSet presAssocID="{244CE449-CA35-46E4-9060-8AF65684EF7D}" presName="hierChild2" presStyleCnt="0"/>
      <dgm:spPr/>
    </dgm:pt>
    <dgm:pt modelId="{25218649-7DEE-4813-9E53-43B059DC840F}" type="pres">
      <dgm:prSet presAssocID="{C9515A8D-A754-48B3-9A0D-A059CAFBF444}" presName="Name37" presStyleLbl="parChTrans1D2" presStyleIdx="0" presStyleCnt="3"/>
      <dgm:spPr/>
      <dgm:t>
        <a:bodyPr/>
        <a:lstStyle/>
        <a:p>
          <a:endParaRPr lang="en-US"/>
        </a:p>
      </dgm:t>
    </dgm:pt>
    <dgm:pt modelId="{3A851913-1331-4DD2-8239-1AE71FC2EEE6}" type="pres">
      <dgm:prSet presAssocID="{8A78B48E-92C2-447D-AFFE-E7DE76683838}" presName="hierRoot2" presStyleCnt="0">
        <dgm:presLayoutVars>
          <dgm:hierBranch val="init"/>
        </dgm:presLayoutVars>
      </dgm:prSet>
      <dgm:spPr/>
    </dgm:pt>
    <dgm:pt modelId="{B569CCC4-B7E1-45B4-BAB7-2E9DAC461430}" type="pres">
      <dgm:prSet presAssocID="{8A78B48E-92C2-447D-AFFE-E7DE76683838}" presName="rootComposite" presStyleCnt="0"/>
      <dgm:spPr/>
    </dgm:pt>
    <dgm:pt modelId="{CEF30BF7-FE11-4220-80DB-47F5D47BCE15}" type="pres">
      <dgm:prSet presAssocID="{8A78B48E-92C2-447D-AFFE-E7DE76683838}" presName="rootText" presStyleLbl="node2" presStyleIdx="0" presStyleCnt="3">
        <dgm:presLayoutVars>
          <dgm:chPref val="3"/>
        </dgm:presLayoutVars>
      </dgm:prSet>
      <dgm:spPr/>
      <dgm:t>
        <a:bodyPr/>
        <a:lstStyle/>
        <a:p>
          <a:endParaRPr lang="en-US"/>
        </a:p>
      </dgm:t>
    </dgm:pt>
    <dgm:pt modelId="{8FF2D059-43AC-4BFC-924D-B9209F991F31}" type="pres">
      <dgm:prSet presAssocID="{8A78B48E-92C2-447D-AFFE-E7DE76683838}" presName="rootConnector" presStyleLbl="node2" presStyleIdx="0" presStyleCnt="3"/>
      <dgm:spPr/>
      <dgm:t>
        <a:bodyPr/>
        <a:lstStyle/>
        <a:p>
          <a:endParaRPr lang="en-US"/>
        </a:p>
      </dgm:t>
    </dgm:pt>
    <dgm:pt modelId="{ACE2F01C-700D-45A2-AED0-848DE41BA018}" type="pres">
      <dgm:prSet presAssocID="{8A78B48E-92C2-447D-AFFE-E7DE76683838}" presName="hierChild4" presStyleCnt="0"/>
      <dgm:spPr/>
    </dgm:pt>
    <dgm:pt modelId="{E4BF9E52-0F77-4D4D-AEC9-CC6290F991CD}" type="pres">
      <dgm:prSet presAssocID="{8A78B48E-92C2-447D-AFFE-E7DE76683838}" presName="hierChild5" presStyleCnt="0"/>
      <dgm:spPr/>
    </dgm:pt>
    <dgm:pt modelId="{826CCAC9-41A3-448C-A13C-F040D98143B2}" type="pres">
      <dgm:prSet presAssocID="{8269F74A-81C1-4D14-9715-90DE6CD92C56}" presName="Name37" presStyleLbl="parChTrans1D2" presStyleIdx="1" presStyleCnt="3"/>
      <dgm:spPr/>
      <dgm:t>
        <a:bodyPr/>
        <a:lstStyle/>
        <a:p>
          <a:endParaRPr lang="en-US"/>
        </a:p>
      </dgm:t>
    </dgm:pt>
    <dgm:pt modelId="{04E16BA5-3A5E-4EB2-8044-BCA92D6C908E}" type="pres">
      <dgm:prSet presAssocID="{F65246B8-22CA-49A7-97DA-C14E700B776C}" presName="hierRoot2" presStyleCnt="0">
        <dgm:presLayoutVars>
          <dgm:hierBranch val="init"/>
        </dgm:presLayoutVars>
      </dgm:prSet>
      <dgm:spPr/>
    </dgm:pt>
    <dgm:pt modelId="{374171A7-26B7-4226-B34E-870C583AA916}" type="pres">
      <dgm:prSet presAssocID="{F65246B8-22CA-49A7-97DA-C14E700B776C}" presName="rootComposite" presStyleCnt="0"/>
      <dgm:spPr/>
    </dgm:pt>
    <dgm:pt modelId="{1F7FC3DE-D5B9-432A-A38E-0525CDFB1A87}" type="pres">
      <dgm:prSet presAssocID="{F65246B8-22CA-49A7-97DA-C14E700B776C}" presName="rootText" presStyleLbl="node2" presStyleIdx="1" presStyleCnt="3">
        <dgm:presLayoutVars>
          <dgm:chPref val="3"/>
        </dgm:presLayoutVars>
      </dgm:prSet>
      <dgm:spPr/>
      <dgm:t>
        <a:bodyPr/>
        <a:lstStyle/>
        <a:p>
          <a:endParaRPr lang="en-US"/>
        </a:p>
      </dgm:t>
    </dgm:pt>
    <dgm:pt modelId="{23DC9718-087A-49C6-93EE-F3B931452BB5}" type="pres">
      <dgm:prSet presAssocID="{F65246B8-22CA-49A7-97DA-C14E700B776C}" presName="rootConnector" presStyleLbl="node2" presStyleIdx="1" presStyleCnt="3"/>
      <dgm:spPr/>
      <dgm:t>
        <a:bodyPr/>
        <a:lstStyle/>
        <a:p>
          <a:endParaRPr lang="en-US"/>
        </a:p>
      </dgm:t>
    </dgm:pt>
    <dgm:pt modelId="{3DD7289E-7AFE-4689-893D-A132F0DCE103}" type="pres">
      <dgm:prSet presAssocID="{F65246B8-22CA-49A7-97DA-C14E700B776C}" presName="hierChild4" presStyleCnt="0"/>
      <dgm:spPr/>
    </dgm:pt>
    <dgm:pt modelId="{89EBA6A6-EAEB-4ADC-A5DA-2AE8DA1ABB06}" type="pres">
      <dgm:prSet presAssocID="{F65246B8-22CA-49A7-97DA-C14E700B776C}" presName="hierChild5" presStyleCnt="0"/>
      <dgm:spPr/>
    </dgm:pt>
    <dgm:pt modelId="{2DCE1F2C-2B19-404A-9BC9-BB1E449279B1}" type="pres">
      <dgm:prSet presAssocID="{23C005A1-4696-41F7-95C6-335CF5A32345}" presName="Name37" presStyleLbl="parChTrans1D2" presStyleIdx="2" presStyleCnt="3"/>
      <dgm:spPr/>
      <dgm:t>
        <a:bodyPr/>
        <a:lstStyle/>
        <a:p>
          <a:endParaRPr lang="en-US"/>
        </a:p>
      </dgm:t>
    </dgm:pt>
    <dgm:pt modelId="{A46E34A3-55F4-4AB7-9914-AD44689D6DD9}" type="pres">
      <dgm:prSet presAssocID="{8898B5F4-1E70-445C-AA28-BA2EE7EE02CA}" presName="hierRoot2" presStyleCnt="0">
        <dgm:presLayoutVars>
          <dgm:hierBranch val="init"/>
        </dgm:presLayoutVars>
      </dgm:prSet>
      <dgm:spPr/>
    </dgm:pt>
    <dgm:pt modelId="{087FAF3E-9ED1-4631-B691-588D2EBA3D62}" type="pres">
      <dgm:prSet presAssocID="{8898B5F4-1E70-445C-AA28-BA2EE7EE02CA}" presName="rootComposite" presStyleCnt="0"/>
      <dgm:spPr/>
    </dgm:pt>
    <dgm:pt modelId="{7164C194-BF27-4046-8219-DCC59BD972D4}" type="pres">
      <dgm:prSet presAssocID="{8898B5F4-1E70-445C-AA28-BA2EE7EE02CA}" presName="rootText" presStyleLbl="node2" presStyleIdx="2" presStyleCnt="3">
        <dgm:presLayoutVars>
          <dgm:chPref val="3"/>
        </dgm:presLayoutVars>
      </dgm:prSet>
      <dgm:spPr/>
      <dgm:t>
        <a:bodyPr/>
        <a:lstStyle/>
        <a:p>
          <a:endParaRPr lang="en-US"/>
        </a:p>
      </dgm:t>
    </dgm:pt>
    <dgm:pt modelId="{F20D60EA-7441-4633-B075-4D938946C002}" type="pres">
      <dgm:prSet presAssocID="{8898B5F4-1E70-445C-AA28-BA2EE7EE02CA}" presName="rootConnector" presStyleLbl="node2" presStyleIdx="2" presStyleCnt="3"/>
      <dgm:spPr/>
      <dgm:t>
        <a:bodyPr/>
        <a:lstStyle/>
        <a:p>
          <a:endParaRPr lang="en-US"/>
        </a:p>
      </dgm:t>
    </dgm:pt>
    <dgm:pt modelId="{4633E82E-9558-4C38-94FA-16634866D6DB}" type="pres">
      <dgm:prSet presAssocID="{8898B5F4-1E70-445C-AA28-BA2EE7EE02CA}" presName="hierChild4" presStyleCnt="0"/>
      <dgm:spPr/>
    </dgm:pt>
    <dgm:pt modelId="{F904570D-8E0C-431F-87A3-812FEBEFDE59}" type="pres">
      <dgm:prSet presAssocID="{8898B5F4-1E70-445C-AA28-BA2EE7EE02CA}" presName="hierChild5" presStyleCnt="0"/>
      <dgm:spPr/>
    </dgm:pt>
    <dgm:pt modelId="{A26F68BC-76FA-4DA9-92AF-F8C01C0FD173}" type="pres">
      <dgm:prSet presAssocID="{244CE449-CA35-46E4-9060-8AF65684EF7D}" presName="hierChild3" presStyleCnt="0"/>
      <dgm:spPr/>
    </dgm:pt>
  </dgm:ptLst>
  <dgm:cxnLst>
    <dgm:cxn modelId="{78B9E5E3-F133-4D87-A533-467A30DE0A72}" type="presOf" srcId="{8A78B48E-92C2-447D-AFFE-E7DE76683838}" destId="{8FF2D059-43AC-4BFC-924D-B9209F991F31}" srcOrd="1" destOrd="0" presId="urn:microsoft.com/office/officeart/2005/8/layout/orgChart1"/>
    <dgm:cxn modelId="{83B9885F-1DD2-461D-9273-BFB62E6472A4}" srcId="{244CE449-CA35-46E4-9060-8AF65684EF7D}" destId="{8898B5F4-1E70-445C-AA28-BA2EE7EE02CA}" srcOrd="2" destOrd="0" parTransId="{23C005A1-4696-41F7-95C6-335CF5A32345}" sibTransId="{2AE6F31B-937B-4519-82C0-631A62A8BC2C}"/>
    <dgm:cxn modelId="{0F19BD04-311E-447E-AC90-41AC793B46F4}" type="presOf" srcId="{244CE449-CA35-46E4-9060-8AF65684EF7D}" destId="{ABB80580-1E92-42E4-947D-71AD15994F3A}" srcOrd="1" destOrd="0" presId="urn:microsoft.com/office/officeart/2005/8/layout/orgChart1"/>
    <dgm:cxn modelId="{B290BB39-CE4C-46C2-96F8-8F027A40978F}" type="presOf" srcId="{23C005A1-4696-41F7-95C6-335CF5A32345}" destId="{2DCE1F2C-2B19-404A-9BC9-BB1E449279B1}" srcOrd="0" destOrd="0" presId="urn:microsoft.com/office/officeart/2005/8/layout/orgChart1"/>
    <dgm:cxn modelId="{E8F16764-4B59-4547-B6B8-D9EF40B76848}" type="presOf" srcId="{F65246B8-22CA-49A7-97DA-C14E700B776C}" destId="{23DC9718-087A-49C6-93EE-F3B931452BB5}" srcOrd="1" destOrd="0" presId="urn:microsoft.com/office/officeart/2005/8/layout/orgChart1"/>
    <dgm:cxn modelId="{9D9A20D6-A4EF-4A8E-99BA-8B2673C27607}" type="presOf" srcId="{5403B25D-94E4-49FA-BA90-D0AC9C93793C}" destId="{5AB31737-FB94-4BF8-AC2B-4848205193CE}" srcOrd="0" destOrd="0" presId="urn:microsoft.com/office/officeart/2005/8/layout/orgChart1"/>
    <dgm:cxn modelId="{31F037A4-B483-48E5-B582-AB2B518F7107}" type="presOf" srcId="{C9515A8D-A754-48B3-9A0D-A059CAFBF444}" destId="{25218649-7DEE-4813-9E53-43B059DC840F}" srcOrd="0" destOrd="0" presId="urn:microsoft.com/office/officeart/2005/8/layout/orgChart1"/>
    <dgm:cxn modelId="{25AB1125-0207-49B1-8296-028E79891B6A}" type="presOf" srcId="{8A78B48E-92C2-447D-AFFE-E7DE76683838}" destId="{CEF30BF7-FE11-4220-80DB-47F5D47BCE15}" srcOrd="0" destOrd="0" presId="urn:microsoft.com/office/officeart/2005/8/layout/orgChart1"/>
    <dgm:cxn modelId="{85F36607-2602-482B-8EDE-9A9D3A89270C}" srcId="{5403B25D-94E4-49FA-BA90-D0AC9C93793C}" destId="{244CE449-CA35-46E4-9060-8AF65684EF7D}" srcOrd="0" destOrd="0" parTransId="{CF3403B2-D325-4D41-9C14-EA8D05F5FCE0}" sibTransId="{463D31A7-BFB0-4254-B8FF-6D21DEA8C329}"/>
    <dgm:cxn modelId="{E1DC11ED-3195-4A52-A42E-47EF049B68AE}" srcId="{244CE449-CA35-46E4-9060-8AF65684EF7D}" destId="{F65246B8-22CA-49A7-97DA-C14E700B776C}" srcOrd="1" destOrd="0" parTransId="{8269F74A-81C1-4D14-9715-90DE6CD92C56}" sibTransId="{C8DD8B59-474A-4915-8962-0DEA5972952F}"/>
    <dgm:cxn modelId="{A2971D63-BA12-49D2-872D-8FD3E0458BCE}" type="presOf" srcId="{8898B5F4-1E70-445C-AA28-BA2EE7EE02CA}" destId="{F20D60EA-7441-4633-B075-4D938946C002}" srcOrd="1" destOrd="0" presId="urn:microsoft.com/office/officeart/2005/8/layout/orgChart1"/>
    <dgm:cxn modelId="{DD8A2A9F-9796-4C8E-BF5A-950EA4447D9B}" srcId="{244CE449-CA35-46E4-9060-8AF65684EF7D}" destId="{8A78B48E-92C2-447D-AFFE-E7DE76683838}" srcOrd="0" destOrd="0" parTransId="{C9515A8D-A754-48B3-9A0D-A059CAFBF444}" sibTransId="{7CD6EE46-BB89-489D-8AA8-556AE514A2F4}"/>
    <dgm:cxn modelId="{9359776B-3898-49BB-A970-FDBEFED2C881}" type="presOf" srcId="{8269F74A-81C1-4D14-9715-90DE6CD92C56}" destId="{826CCAC9-41A3-448C-A13C-F040D98143B2}" srcOrd="0" destOrd="0" presId="urn:microsoft.com/office/officeart/2005/8/layout/orgChart1"/>
    <dgm:cxn modelId="{67883677-1EC1-46F8-A0BC-3418B1125DC9}" type="presOf" srcId="{8898B5F4-1E70-445C-AA28-BA2EE7EE02CA}" destId="{7164C194-BF27-4046-8219-DCC59BD972D4}" srcOrd="0" destOrd="0" presId="urn:microsoft.com/office/officeart/2005/8/layout/orgChart1"/>
    <dgm:cxn modelId="{75913B38-145E-43C3-BA93-66D9C946118E}" type="presOf" srcId="{244CE449-CA35-46E4-9060-8AF65684EF7D}" destId="{86F288DB-3915-4838-9358-D390036AC78A}" srcOrd="0" destOrd="0" presId="urn:microsoft.com/office/officeart/2005/8/layout/orgChart1"/>
    <dgm:cxn modelId="{016C5F85-7FD8-4C50-8D5C-41815701C667}" type="presOf" srcId="{F65246B8-22CA-49A7-97DA-C14E700B776C}" destId="{1F7FC3DE-D5B9-432A-A38E-0525CDFB1A87}" srcOrd="0" destOrd="0" presId="urn:microsoft.com/office/officeart/2005/8/layout/orgChart1"/>
    <dgm:cxn modelId="{FD986025-8747-4F77-BB7F-B5CD63957B94}" type="presParOf" srcId="{5AB31737-FB94-4BF8-AC2B-4848205193CE}" destId="{E8073EA2-1208-489A-9156-A824EC1D95B9}" srcOrd="0" destOrd="0" presId="urn:microsoft.com/office/officeart/2005/8/layout/orgChart1"/>
    <dgm:cxn modelId="{D81B6375-0AA8-4004-AA51-7373B6A0D538}" type="presParOf" srcId="{E8073EA2-1208-489A-9156-A824EC1D95B9}" destId="{30AB1ED4-9CE2-4804-B6C7-2B2084F2DFC1}" srcOrd="0" destOrd="0" presId="urn:microsoft.com/office/officeart/2005/8/layout/orgChart1"/>
    <dgm:cxn modelId="{84569532-DC86-4929-BD07-1B428D4D78FE}" type="presParOf" srcId="{30AB1ED4-9CE2-4804-B6C7-2B2084F2DFC1}" destId="{86F288DB-3915-4838-9358-D390036AC78A}" srcOrd="0" destOrd="0" presId="urn:microsoft.com/office/officeart/2005/8/layout/orgChart1"/>
    <dgm:cxn modelId="{9491DDD9-1E1B-42B2-BBC6-C9CFC0504C7B}" type="presParOf" srcId="{30AB1ED4-9CE2-4804-B6C7-2B2084F2DFC1}" destId="{ABB80580-1E92-42E4-947D-71AD15994F3A}" srcOrd="1" destOrd="0" presId="urn:microsoft.com/office/officeart/2005/8/layout/orgChart1"/>
    <dgm:cxn modelId="{F3A36664-6802-4DC8-BEBC-6C1686B18C7F}" type="presParOf" srcId="{E8073EA2-1208-489A-9156-A824EC1D95B9}" destId="{F046C69F-756A-4EB3-BB33-736F24B30FB6}" srcOrd="1" destOrd="0" presId="urn:microsoft.com/office/officeart/2005/8/layout/orgChart1"/>
    <dgm:cxn modelId="{C18C3E18-877C-4EBA-B56A-FC8C42AB9E37}" type="presParOf" srcId="{F046C69F-756A-4EB3-BB33-736F24B30FB6}" destId="{25218649-7DEE-4813-9E53-43B059DC840F}" srcOrd="0" destOrd="0" presId="urn:microsoft.com/office/officeart/2005/8/layout/orgChart1"/>
    <dgm:cxn modelId="{28B863F4-B41B-4F86-AAF3-AF1803800FF5}" type="presParOf" srcId="{F046C69F-756A-4EB3-BB33-736F24B30FB6}" destId="{3A851913-1331-4DD2-8239-1AE71FC2EEE6}" srcOrd="1" destOrd="0" presId="urn:microsoft.com/office/officeart/2005/8/layout/orgChart1"/>
    <dgm:cxn modelId="{5D37A180-000C-4CA2-90CB-0378374C8BF9}" type="presParOf" srcId="{3A851913-1331-4DD2-8239-1AE71FC2EEE6}" destId="{B569CCC4-B7E1-45B4-BAB7-2E9DAC461430}" srcOrd="0" destOrd="0" presId="urn:microsoft.com/office/officeart/2005/8/layout/orgChart1"/>
    <dgm:cxn modelId="{3EFB0B65-C716-4E02-9064-99D61A992B10}" type="presParOf" srcId="{B569CCC4-B7E1-45B4-BAB7-2E9DAC461430}" destId="{CEF30BF7-FE11-4220-80DB-47F5D47BCE15}" srcOrd="0" destOrd="0" presId="urn:microsoft.com/office/officeart/2005/8/layout/orgChart1"/>
    <dgm:cxn modelId="{9E4CC000-1CB8-4E4B-AC40-B57B03AFB2AE}" type="presParOf" srcId="{B569CCC4-B7E1-45B4-BAB7-2E9DAC461430}" destId="{8FF2D059-43AC-4BFC-924D-B9209F991F31}" srcOrd="1" destOrd="0" presId="urn:microsoft.com/office/officeart/2005/8/layout/orgChart1"/>
    <dgm:cxn modelId="{5E691DB5-1BF0-44DE-8CDD-691408CC5E2C}" type="presParOf" srcId="{3A851913-1331-4DD2-8239-1AE71FC2EEE6}" destId="{ACE2F01C-700D-45A2-AED0-848DE41BA018}" srcOrd="1" destOrd="0" presId="urn:microsoft.com/office/officeart/2005/8/layout/orgChart1"/>
    <dgm:cxn modelId="{42D69139-54AA-434F-BED7-E49D62ED1BB7}" type="presParOf" srcId="{3A851913-1331-4DD2-8239-1AE71FC2EEE6}" destId="{E4BF9E52-0F77-4D4D-AEC9-CC6290F991CD}" srcOrd="2" destOrd="0" presId="urn:microsoft.com/office/officeart/2005/8/layout/orgChart1"/>
    <dgm:cxn modelId="{2931BD70-BD91-42E6-8129-74C07E0B643C}" type="presParOf" srcId="{F046C69F-756A-4EB3-BB33-736F24B30FB6}" destId="{826CCAC9-41A3-448C-A13C-F040D98143B2}" srcOrd="2" destOrd="0" presId="urn:microsoft.com/office/officeart/2005/8/layout/orgChart1"/>
    <dgm:cxn modelId="{DC21D159-DC29-4BEC-BE8A-255F10FD2AF2}" type="presParOf" srcId="{F046C69F-756A-4EB3-BB33-736F24B30FB6}" destId="{04E16BA5-3A5E-4EB2-8044-BCA92D6C908E}" srcOrd="3" destOrd="0" presId="urn:microsoft.com/office/officeart/2005/8/layout/orgChart1"/>
    <dgm:cxn modelId="{1D960E35-22DC-4C88-9FD4-0BC8F709E3D5}" type="presParOf" srcId="{04E16BA5-3A5E-4EB2-8044-BCA92D6C908E}" destId="{374171A7-26B7-4226-B34E-870C583AA916}" srcOrd="0" destOrd="0" presId="urn:microsoft.com/office/officeart/2005/8/layout/orgChart1"/>
    <dgm:cxn modelId="{D3FA57DC-A88C-4485-AD3F-5C4446DD469D}" type="presParOf" srcId="{374171A7-26B7-4226-B34E-870C583AA916}" destId="{1F7FC3DE-D5B9-432A-A38E-0525CDFB1A87}" srcOrd="0" destOrd="0" presId="urn:microsoft.com/office/officeart/2005/8/layout/orgChart1"/>
    <dgm:cxn modelId="{982B9BAE-9187-4EDD-B32B-D5E97A93DCAD}" type="presParOf" srcId="{374171A7-26B7-4226-B34E-870C583AA916}" destId="{23DC9718-087A-49C6-93EE-F3B931452BB5}" srcOrd="1" destOrd="0" presId="urn:microsoft.com/office/officeart/2005/8/layout/orgChart1"/>
    <dgm:cxn modelId="{1E1281AF-0E80-4617-AB0F-77241B90D090}" type="presParOf" srcId="{04E16BA5-3A5E-4EB2-8044-BCA92D6C908E}" destId="{3DD7289E-7AFE-4689-893D-A132F0DCE103}" srcOrd="1" destOrd="0" presId="urn:microsoft.com/office/officeart/2005/8/layout/orgChart1"/>
    <dgm:cxn modelId="{4B5E4A93-0D86-4465-91AC-A393120B54B1}" type="presParOf" srcId="{04E16BA5-3A5E-4EB2-8044-BCA92D6C908E}" destId="{89EBA6A6-EAEB-4ADC-A5DA-2AE8DA1ABB06}" srcOrd="2" destOrd="0" presId="urn:microsoft.com/office/officeart/2005/8/layout/orgChart1"/>
    <dgm:cxn modelId="{09996AD5-9B9C-4E2E-BA08-A143E0CB0EB6}" type="presParOf" srcId="{F046C69F-756A-4EB3-BB33-736F24B30FB6}" destId="{2DCE1F2C-2B19-404A-9BC9-BB1E449279B1}" srcOrd="4" destOrd="0" presId="urn:microsoft.com/office/officeart/2005/8/layout/orgChart1"/>
    <dgm:cxn modelId="{911CA340-D97E-4190-AB71-07DA38F421B5}" type="presParOf" srcId="{F046C69F-756A-4EB3-BB33-736F24B30FB6}" destId="{A46E34A3-55F4-4AB7-9914-AD44689D6DD9}" srcOrd="5" destOrd="0" presId="urn:microsoft.com/office/officeart/2005/8/layout/orgChart1"/>
    <dgm:cxn modelId="{2DEE3305-19AC-4364-AC79-FAB55FE86558}" type="presParOf" srcId="{A46E34A3-55F4-4AB7-9914-AD44689D6DD9}" destId="{087FAF3E-9ED1-4631-B691-588D2EBA3D62}" srcOrd="0" destOrd="0" presId="urn:microsoft.com/office/officeart/2005/8/layout/orgChart1"/>
    <dgm:cxn modelId="{16479700-012D-4D0F-987D-8B79DF0FC23C}" type="presParOf" srcId="{087FAF3E-9ED1-4631-B691-588D2EBA3D62}" destId="{7164C194-BF27-4046-8219-DCC59BD972D4}" srcOrd="0" destOrd="0" presId="urn:microsoft.com/office/officeart/2005/8/layout/orgChart1"/>
    <dgm:cxn modelId="{600ED303-495A-403D-B3A5-4803C4E1FECE}" type="presParOf" srcId="{087FAF3E-9ED1-4631-B691-588D2EBA3D62}" destId="{F20D60EA-7441-4633-B075-4D938946C002}" srcOrd="1" destOrd="0" presId="urn:microsoft.com/office/officeart/2005/8/layout/orgChart1"/>
    <dgm:cxn modelId="{209E8902-EA41-4C69-85AD-48D1CB3C067D}" type="presParOf" srcId="{A46E34A3-55F4-4AB7-9914-AD44689D6DD9}" destId="{4633E82E-9558-4C38-94FA-16634866D6DB}" srcOrd="1" destOrd="0" presId="urn:microsoft.com/office/officeart/2005/8/layout/orgChart1"/>
    <dgm:cxn modelId="{07AD6543-70E6-4662-994F-9C06851CC3B6}" type="presParOf" srcId="{A46E34A3-55F4-4AB7-9914-AD44689D6DD9}" destId="{F904570D-8E0C-431F-87A3-812FEBEFDE59}" srcOrd="2" destOrd="0" presId="urn:microsoft.com/office/officeart/2005/8/layout/orgChart1"/>
    <dgm:cxn modelId="{4B237E41-1727-443E-A406-C44EF1BD72B1}" type="presParOf" srcId="{E8073EA2-1208-489A-9156-A824EC1D95B9}" destId="{A26F68BC-76FA-4DA9-92AF-F8C01C0FD17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03B25D-94E4-49FA-BA90-D0AC9C93793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44CE449-CA35-46E4-9060-8AF65684EF7D}">
      <dgm:prSet phldrT="[Text]"/>
      <dgm:spPr/>
      <dgm:t>
        <a:bodyPr/>
        <a:lstStyle/>
        <a:p>
          <a:r>
            <a:rPr lang="en-US" dirty="0" smtClean="0"/>
            <a:t>Senior Corps</a:t>
          </a:r>
          <a:endParaRPr lang="en-US" dirty="0"/>
        </a:p>
      </dgm:t>
    </dgm:pt>
    <dgm:pt modelId="{CF3403B2-D325-4D41-9C14-EA8D05F5FCE0}" type="parTrans" cxnId="{85F36607-2602-482B-8EDE-9A9D3A89270C}">
      <dgm:prSet/>
      <dgm:spPr/>
      <dgm:t>
        <a:bodyPr/>
        <a:lstStyle/>
        <a:p>
          <a:endParaRPr lang="en-US"/>
        </a:p>
      </dgm:t>
    </dgm:pt>
    <dgm:pt modelId="{463D31A7-BFB0-4254-B8FF-6D21DEA8C329}" type="sibTrans" cxnId="{85F36607-2602-482B-8EDE-9A9D3A89270C}">
      <dgm:prSet/>
      <dgm:spPr/>
      <dgm:t>
        <a:bodyPr/>
        <a:lstStyle/>
        <a:p>
          <a:endParaRPr lang="en-US"/>
        </a:p>
      </dgm:t>
    </dgm:pt>
    <dgm:pt modelId="{8A78B48E-92C2-447D-AFFE-E7DE76683838}">
      <dgm:prSet phldrT="[Text]"/>
      <dgm:spPr/>
      <dgm:t>
        <a:bodyPr/>
        <a:lstStyle/>
        <a:p>
          <a:r>
            <a:rPr lang="en-US" dirty="0" smtClean="0"/>
            <a:t>FGP</a:t>
          </a:r>
          <a:endParaRPr lang="en-US" dirty="0"/>
        </a:p>
      </dgm:t>
    </dgm:pt>
    <dgm:pt modelId="{C9515A8D-A754-48B3-9A0D-A059CAFBF444}" type="parTrans" cxnId="{DD8A2A9F-9796-4C8E-BF5A-950EA4447D9B}">
      <dgm:prSet/>
      <dgm:spPr/>
      <dgm:t>
        <a:bodyPr/>
        <a:lstStyle/>
        <a:p>
          <a:endParaRPr lang="en-US"/>
        </a:p>
      </dgm:t>
    </dgm:pt>
    <dgm:pt modelId="{7CD6EE46-BB89-489D-8AA8-556AE514A2F4}" type="sibTrans" cxnId="{DD8A2A9F-9796-4C8E-BF5A-950EA4447D9B}">
      <dgm:prSet/>
      <dgm:spPr/>
      <dgm:t>
        <a:bodyPr/>
        <a:lstStyle/>
        <a:p>
          <a:endParaRPr lang="en-US"/>
        </a:p>
      </dgm:t>
    </dgm:pt>
    <dgm:pt modelId="{F65246B8-22CA-49A7-97DA-C14E700B776C}">
      <dgm:prSet phldrT="[Text]"/>
      <dgm:spPr/>
      <dgm:t>
        <a:bodyPr/>
        <a:lstStyle/>
        <a:p>
          <a:r>
            <a:rPr lang="en-US" dirty="0" smtClean="0"/>
            <a:t>RSVP</a:t>
          </a:r>
          <a:endParaRPr lang="en-US" dirty="0"/>
        </a:p>
      </dgm:t>
    </dgm:pt>
    <dgm:pt modelId="{8269F74A-81C1-4D14-9715-90DE6CD92C56}" type="parTrans" cxnId="{E1DC11ED-3195-4A52-A42E-47EF049B68AE}">
      <dgm:prSet/>
      <dgm:spPr/>
      <dgm:t>
        <a:bodyPr/>
        <a:lstStyle/>
        <a:p>
          <a:endParaRPr lang="en-US"/>
        </a:p>
      </dgm:t>
    </dgm:pt>
    <dgm:pt modelId="{C8DD8B59-474A-4915-8962-0DEA5972952F}" type="sibTrans" cxnId="{E1DC11ED-3195-4A52-A42E-47EF049B68AE}">
      <dgm:prSet/>
      <dgm:spPr/>
      <dgm:t>
        <a:bodyPr/>
        <a:lstStyle/>
        <a:p>
          <a:endParaRPr lang="en-US"/>
        </a:p>
      </dgm:t>
    </dgm:pt>
    <dgm:pt modelId="{8898B5F4-1E70-445C-AA28-BA2EE7EE02CA}">
      <dgm:prSet phldrT="[Text]"/>
      <dgm:spPr/>
      <dgm:t>
        <a:bodyPr/>
        <a:lstStyle/>
        <a:p>
          <a:r>
            <a:rPr lang="en-US" dirty="0" smtClean="0"/>
            <a:t>Senior Companion</a:t>
          </a:r>
          <a:endParaRPr lang="en-US" dirty="0"/>
        </a:p>
      </dgm:t>
    </dgm:pt>
    <dgm:pt modelId="{23C005A1-4696-41F7-95C6-335CF5A32345}" type="parTrans" cxnId="{83B9885F-1DD2-461D-9273-BFB62E6472A4}">
      <dgm:prSet/>
      <dgm:spPr/>
      <dgm:t>
        <a:bodyPr/>
        <a:lstStyle/>
        <a:p>
          <a:endParaRPr lang="en-US"/>
        </a:p>
      </dgm:t>
    </dgm:pt>
    <dgm:pt modelId="{2AE6F31B-937B-4519-82C0-631A62A8BC2C}" type="sibTrans" cxnId="{83B9885F-1DD2-461D-9273-BFB62E6472A4}">
      <dgm:prSet/>
      <dgm:spPr/>
      <dgm:t>
        <a:bodyPr/>
        <a:lstStyle/>
        <a:p>
          <a:endParaRPr lang="en-US"/>
        </a:p>
      </dgm:t>
    </dgm:pt>
    <dgm:pt modelId="{5AB31737-FB94-4BF8-AC2B-4848205193CE}" type="pres">
      <dgm:prSet presAssocID="{5403B25D-94E4-49FA-BA90-D0AC9C93793C}" presName="hierChild1" presStyleCnt="0">
        <dgm:presLayoutVars>
          <dgm:orgChart val="1"/>
          <dgm:chPref val="1"/>
          <dgm:dir/>
          <dgm:animOne val="branch"/>
          <dgm:animLvl val="lvl"/>
          <dgm:resizeHandles/>
        </dgm:presLayoutVars>
      </dgm:prSet>
      <dgm:spPr/>
      <dgm:t>
        <a:bodyPr/>
        <a:lstStyle/>
        <a:p>
          <a:endParaRPr lang="en-US"/>
        </a:p>
      </dgm:t>
    </dgm:pt>
    <dgm:pt modelId="{E8073EA2-1208-489A-9156-A824EC1D95B9}" type="pres">
      <dgm:prSet presAssocID="{244CE449-CA35-46E4-9060-8AF65684EF7D}" presName="hierRoot1" presStyleCnt="0">
        <dgm:presLayoutVars>
          <dgm:hierBranch val="init"/>
        </dgm:presLayoutVars>
      </dgm:prSet>
      <dgm:spPr/>
    </dgm:pt>
    <dgm:pt modelId="{30AB1ED4-9CE2-4804-B6C7-2B2084F2DFC1}" type="pres">
      <dgm:prSet presAssocID="{244CE449-CA35-46E4-9060-8AF65684EF7D}" presName="rootComposite1" presStyleCnt="0"/>
      <dgm:spPr/>
    </dgm:pt>
    <dgm:pt modelId="{86F288DB-3915-4838-9358-D390036AC78A}" type="pres">
      <dgm:prSet presAssocID="{244CE449-CA35-46E4-9060-8AF65684EF7D}" presName="rootText1" presStyleLbl="node0" presStyleIdx="0" presStyleCnt="1">
        <dgm:presLayoutVars>
          <dgm:chPref val="3"/>
        </dgm:presLayoutVars>
      </dgm:prSet>
      <dgm:spPr/>
      <dgm:t>
        <a:bodyPr/>
        <a:lstStyle/>
        <a:p>
          <a:endParaRPr lang="en-US"/>
        </a:p>
      </dgm:t>
    </dgm:pt>
    <dgm:pt modelId="{ABB80580-1E92-42E4-947D-71AD15994F3A}" type="pres">
      <dgm:prSet presAssocID="{244CE449-CA35-46E4-9060-8AF65684EF7D}" presName="rootConnector1" presStyleLbl="node1" presStyleIdx="0" presStyleCnt="0"/>
      <dgm:spPr/>
      <dgm:t>
        <a:bodyPr/>
        <a:lstStyle/>
        <a:p>
          <a:endParaRPr lang="en-US"/>
        </a:p>
      </dgm:t>
    </dgm:pt>
    <dgm:pt modelId="{F046C69F-756A-4EB3-BB33-736F24B30FB6}" type="pres">
      <dgm:prSet presAssocID="{244CE449-CA35-46E4-9060-8AF65684EF7D}" presName="hierChild2" presStyleCnt="0"/>
      <dgm:spPr/>
    </dgm:pt>
    <dgm:pt modelId="{25218649-7DEE-4813-9E53-43B059DC840F}" type="pres">
      <dgm:prSet presAssocID="{C9515A8D-A754-48B3-9A0D-A059CAFBF444}" presName="Name37" presStyleLbl="parChTrans1D2" presStyleIdx="0" presStyleCnt="3"/>
      <dgm:spPr/>
      <dgm:t>
        <a:bodyPr/>
        <a:lstStyle/>
        <a:p>
          <a:endParaRPr lang="en-US"/>
        </a:p>
      </dgm:t>
    </dgm:pt>
    <dgm:pt modelId="{3A851913-1331-4DD2-8239-1AE71FC2EEE6}" type="pres">
      <dgm:prSet presAssocID="{8A78B48E-92C2-447D-AFFE-E7DE76683838}" presName="hierRoot2" presStyleCnt="0">
        <dgm:presLayoutVars>
          <dgm:hierBranch val="init"/>
        </dgm:presLayoutVars>
      </dgm:prSet>
      <dgm:spPr/>
    </dgm:pt>
    <dgm:pt modelId="{B569CCC4-B7E1-45B4-BAB7-2E9DAC461430}" type="pres">
      <dgm:prSet presAssocID="{8A78B48E-92C2-447D-AFFE-E7DE76683838}" presName="rootComposite" presStyleCnt="0"/>
      <dgm:spPr/>
    </dgm:pt>
    <dgm:pt modelId="{CEF30BF7-FE11-4220-80DB-47F5D47BCE15}" type="pres">
      <dgm:prSet presAssocID="{8A78B48E-92C2-447D-AFFE-E7DE76683838}" presName="rootText" presStyleLbl="node2" presStyleIdx="0" presStyleCnt="3">
        <dgm:presLayoutVars>
          <dgm:chPref val="3"/>
        </dgm:presLayoutVars>
      </dgm:prSet>
      <dgm:spPr/>
      <dgm:t>
        <a:bodyPr/>
        <a:lstStyle/>
        <a:p>
          <a:endParaRPr lang="en-US"/>
        </a:p>
      </dgm:t>
    </dgm:pt>
    <dgm:pt modelId="{8FF2D059-43AC-4BFC-924D-B9209F991F31}" type="pres">
      <dgm:prSet presAssocID="{8A78B48E-92C2-447D-AFFE-E7DE76683838}" presName="rootConnector" presStyleLbl="node2" presStyleIdx="0" presStyleCnt="3"/>
      <dgm:spPr/>
      <dgm:t>
        <a:bodyPr/>
        <a:lstStyle/>
        <a:p>
          <a:endParaRPr lang="en-US"/>
        </a:p>
      </dgm:t>
    </dgm:pt>
    <dgm:pt modelId="{ACE2F01C-700D-45A2-AED0-848DE41BA018}" type="pres">
      <dgm:prSet presAssocID="{8A78B48E-92C2-447D-AFFE-E7DE76683838}" presName="hierChild4" presStyleCnt="0"/>
      <dgm:spPr/>
    </dgm:pt>
    <dgm:pt modelId="{E4BF9E52-0F77-4D4D-AEC9-CC6290F991CD}" type="pres">
      <dgm:prSet presAssocID="{8A78B48E-92C2-447D-AFFE-E7DE76683838}" presName="hierChild5" presStyleCnt="0"/>
      <dgm:spPr/>
    </dgm:pt>
    <dgm:pt modelId="{826CCAC9-41A3-448C-A13C-F040D98143B2}" type="pres">
      <dgm:prSet presAssocID="{8269F74A-81C1-4D14-9715-90DE6CD92C56}" presName="Name37" presStyleLbl="parChTrans1D2" presStyleIdx="1" presStyleCnt="3"/>
      <dgm:spPr/>
      <dgm:t>
        <a:bodyPr/>
        <a:lstStyle/>
        <a:p>
          <a:endParaRPr lang="en-US"/>
        </a:p>
      </dgm:t>
    </dgm:pt>
    <dgm:pt modelId="{04E16BA5-3A5E-4EB2-8044-BCA92D6C908E}" type="pres">
      <dgm:prSet presAssocID="{F65246B8-22CA-49A7-97DA-C14E700B776C}" presName="hierRoot2" presStyleCnt="0">
        <dgm:presLayoutVars>
          <dgm:hierBranch val="init"/>
        </dgm:presLayoutVars>
      </dgm:prSet>
      <dgm:spPr/>
    </dgm:pt>
    <dgm:pt modelId="{374171A7-26B7-4226-B34E-870C583AA916}" type="pres">
      <dgm:prSet presAssocID="{F65246B8-22CA-49A7-97DA-C14E700B776C}" presName="rootComposite" presStyleCnt="0"/>
      <dgm:spPr/>
    </dgm:pt>
    <dgm:pt modelId="{1F7FC3DE-D5B9-432A-A38E-0525CDFB1A87}" type="pres">
      <dgm:prSet presAssocID="{F65246B8-22CA-49A7-97DA-C14E700B776C}" presName="rootText" presStyleLbl="node2" presStyleIdx="1" presStyleCnt="3">
        <dgm:presLayoutVars>
          <dgm:chPref val="3"/>
        </dgm:presLayoutVars>
      </dgm:prSet>
      <dgm:spPr/>
      <dgm:t>
        <a:bodyPr/>
        <a:lstStyle/>
        <a:p>
          <a:endParaRPr lang="en-US"/>
        </a:p>
      </dgm:t>
    </dgm:pt>
    <dgm:pt modelId="{23DC9718-087A-49C6-93EE-F3B931452BB5}" type="pres">
      <dgm:prSet presAssocID="{F65246B8-22CA-49A7-97DA-C14E700B776C}" presName="rootConnector" presStyleLbl="node2" presStyleIdx="1" presStyleCnt="3"/>
      <dgm:spPr/>
      <dgm:t>
        <a:bodyPr/>
        <a:lstStyle/>
        <a:p>
          <a:endParaRPr lang="en-US"/>
        </a:p>
      </dgm:t>
    </dgm:pt>
    <dgm:pt modelId="{3DD7289E-7AFE-4689-893D-A132F0DCE103}" type="pres">
      <dgm:prSet presAssocID="{F65246B8-22CA-49A7-97DA-C14E700B776C}" presName="hierChild4" presStyleCnt="0"/>
      <dgm:spPr/>
    </dgm:pt>
    <dgm:pt modelId="{89EBA6A6-EAEB-4ADC-A5DA-2AE8DA1ABB06}" type="pres">
      <dgm:prSet presAssocID="{F65246B8-22CA-49A7-97DA-C14E700B776C}" presName="hierChild5" presStyleCnt="0"/>
      <dgm:spPr/>
    </dgm:pt>
    <dgm:pt modelId="{2DCE1F2C-2B19-404A-9BC9-BB1E449279B1}" type="pres">
      <dgm:prSet presAssocID="{23C005A1-4696-41F7-95C6-335CF5A32345}" presName="Name37" presStyleLbl="parChTrans1D2" presStyleIdx="2" presStyleCnt="3"/>
      <dgm:spPr/>
      <dgm:t>
        <a:bodyPr/>
        <a:lstStyle/>
        <a:p>
          <a:endParaRPr lang="en-US"/>
        </a:p>
      </dgm:t>
    </dgm:pt>
    <dgm:pt modelId="{A46E34A3-55F4-4AB7-9914-AD44689D6DD9}" type="pres">
      <dgm:prSet presAssocID="{8898B5F4-1E70-445C-AA28-BA2EE7EE02CA}" presName="hierRoot2" presStyleCnt="0">
        <dgm:presLayoutVars>
          <dgm:hierBranch val="init"/>
        </dgm:presLayoutVars>
      </dgm:prSet>
      <dgm:spPr/>
    </dgm:pt>
    <dgm:pt modelId="{087FAF3E-9ED1-4631-B691-588D2EBA3D62}" type="pres">
      <dgm:prSet presAssocID="{8898B5F4-1E70-445C-AA28-BA2EE7EE02CA}" presName="rootComposite" presStyleCnt="0"/>
      <dgm:spPr/>
    </dgm:pt>
    <dgm:pt modelId="{7164C194-BF27-4046-8219-DCC59BD972D4}" type="pres">
      <dgm:prSet presAssocID="{8898B5F4-1E70-445C-AA28-BA2EE7EE02CA}" presName="rootText" presStyleLbl="node2" presStyleIdx="2" presStyleCnt="3">
        <dgm:presLayoutVars>
          <dgm:chPref val="3"/>
        </dgm:presLayoutVars>
      </dgm:prSet>
      <dgm:spPr/>
      <dgm:t>
        <a:bodyPr/>
        <a:lstStyle/>
        <a:p>
          <a:endParaRPr lang="en-US"/>
        </a:p>
      </dgm:t>
    </dgm:pt>
    <dgm:pt modelId="{F20D60EA-7441-4633-B075-4D938946C002}" type="pres">
      <dgm:prSet presAssocID="{8898B5F4-1E70-445C-AA28-BA2EE7EE02CA}" presName="rootConnector" presStyleLbl="node2" presStyleIdx="2" presStyleCnt="3"/>
      <dgm:spPr/>
      <dgm:t>
        <a:bodyPr/>
        <a:lstStyle/>
        <a:p>
          <a:endParaRPr lang="en-US"/>
        </a:p>
      </dgm:t>
    </dgm:pt>
    <dgm:pt modelId="{4633E82E-9558-4C38-94FA-16634866D6DB}" type="pres">
      <dgm:prSet presAssocID="{8898B5F4-1E70-445C-AA28-BA2EE7EE02CA}" presName="hierChild4" presStyleCnt="0"/>
      <dgm:spPr/>
    </dgm:pt>
    <dgm:pt modelId="{F904570D-8E0C-431F-87A3-812FEBEFDE59}" type="pres">
      <dgm:prSet presAssocID="{8898B5F4-1E70-445C-AA28-BA2EE7EE02CA}" presName="hierChild5" presStyleCnt="0"/>
      <dgm:spPr/>
    </dgm:pt>
    <dgm:pt modelId="{A26F68BC-76FA-4DA9-92AF-F8C01C0FD173}" type="pres">
      <dgm:prSet presAssocID="{244CE449-CA35-46E4-9060-8AF65684EF7D}" presName="hierChild3" presStyleCnt="0"/>
      <dgm:spPr/>
    </dgm:pt>
  </dgm:ptLst>
  <dgm:cxnLst>
    <dgm:cxn modelId="{F9A18A0F-7FC5-41D3-87E3-D97FEA0CC862}" type="presOf" srcId="{5403B25D-94E4-49FA-BA90-D0AC9C93793C}" destId="{5AB31737-FB94-4BF8-AC2B-4848205193CE}" srcOrd="0" destOrd="0" presId="urn:microsoft.com/office/officeart/2005/8/layout/orgChart1"/>
    <dgm:cxn modelId="{DD8A2A9F-9796-4C8E-BF5A-950EA4447D9B}" srcId="{244CE449-CA35-46E4-9060-8AF65684EF7D}" destId="{8A78B48E-92C2-447D-AFFE-E7DE76683838}" srcOrd="0" destOrd="0" parTransId="{C9515A8D-A754-48B3-9A0D-A059CAFBF444}" sibTransId="{7CD6EE46-BB89-489D-8AA8-556AE514A2F4}"/>
    <dgm:cxn modelId="{E7225FB0-49FE-431D-AF0A-DE94B8390564}" type="presOf" srcId="{F65246B8-22CA-49A7-97DA-C14E700B776C}" destId="{23DC9718-087A-49C6-93EE-F3B931452BB5}" srcOrd="1" destOrd="0" presId="urn:microsoft.com/office/officeart/2005/8/layout/orgChart1"/>
    <dgm:cxn modelId="{05C5B5EB-F349-4D06-A1EE-283A99DE2356}" type="presOf" srcId="{F65246B8-22CA-49A7-97DA-C14E700B776C}" destId="{1F7FC3DE-D5B9-432A-A38E-0525CDFB1A87}" srcOrd="0" destOrd="0" presId="urn:microsoft.com/office/officeart/2005/8/layout/orgChart1"/>
    <dgm:cxn modelId="{D2B4C307-73F8-448E-919C-67C58874DCAF}" type="presOf" srcId="{244CE449-CA35-46E4-9060-8AF65684EF7D}" destId="{86F288DB-3915-4838-9358-D390036AC78A}" srcOrd="0" destOrd="0" presId="urn:microsoft.com/office/officeart/2005/8/layout/orgChart1"/>
    <dgm:cxn modelId="{5A8AF6D8-92CA-4E27-A1AF-288A1B1178A4}" type="presOf" srcId="{244CE449-CA35-46E4-9060-8AF65684EF7D}" destId="{ABB80580-1E92-42E4-947D-71AD15994F3A}" srcOrd="1" destOrd="0" presId="urn:microsoft.com/office/officeart/2005/8/layout/orgChart1"/>
    <dgm:cxn modelId="{88C9ABA0-4FB0-4029-8A41-E74F78751CDD}" type="presOf" srcId="{8269F74A-81C1-4D14-9715-90DE6CD92C56}" destId="{826CCAC9-41A3-448C-A13C-F040D98143B2}" srcOrd="0" destOrd="0" presId="urn:microsoft.com/office/officeart/2005/8/layout/orgChart1"/>
    <dgm:cxn modelId="{A3AAD505-A68F-4D8C-8D2A-7261087D015D}" type="presOf" srcId="{23C005A1-4696-41F7-95C6-335CF5A32345}" destId="{2DCE1F2C-2B19-404A-9BC9-BB1E449279B1}" srcOrd="0" destOrd="0" presId="urn:microsoft.com/office/officeart/2005/8/layout/orgChart1"/>
    <dgm:cxn modelId="{215728BC-0DB0-4803-8C21-83794C7FE49A}" type="presOf" srcId="{8A78B48E-92C2-447D-AFFE-E7DE76683838}" destId="{8FF2D059-43AC-4BFC-924D-B9209F991F31}" srcOrd="1" destOrd="0" presId="urn:microsoft.com/office/officeart/2005/8/layout/orgChart1"/>
    <dgm:cxn modelId="{83B9885F-1DD2-461D-9273-BFB62E6472A4}" srcId="{244CE449-CA35-46E4-9060-8AF65684EF7D}" destId="{8898B5F4-1E70-445C-AA28-BA2EE7EE02CA}" srcOrd="2" destOrd="0" parTransId="{23C005A1-4696-41F7-95C6-335CF5A32345}" sibTransId="{2AE6F31B-937B-4519-82C0-631A62A8BC2C}"/>
    <dgm:cxn modelId="{ED09F12F-24D1-4368-96C3-A55A92BDA00C}" type="presOf" srcId="{C9515A8D-A754-48B3-9A0D-A059CAFBF444}" destId="{25218649-7DEE-4813-9E53-43B059DC840F}" srcOrd="0" destOrd="0" presId="urn:microsoft.com/office/officeart/2005/8/layout/orgChart1"/>
    <dgm:cxn modelId="{E0FBF109-FAA5-472C-8D9D-A974EC924F04}" type="presOf" srcId="{8898B5F4-1E70-445C-AA28-BA2EE7EE02CA}" destId="{F20D60EA-7441-4633-B075-4D938946C002}" srcOrd="1" destOrd="0" presId="urn:microsoft.com/office/officeart/2005/8/layout/orgChart1"/>
    <dgm:cxn modelId="{E1DC11ED-3195-4A52-A42E-47EF049B68AE}" srcId="{244CE449-CA35-46E4-9060-8AF65684EF7D}" destId="{F65246B8-22CA-49A7-97DA-C14E700B776C}" srcOrd="1" destOrd="0" parTransId="{8269F74A-81C1-4D14-9715-90DE6CD92C56}" sibTransId="{C8DD8B59-474A-4915-8962-0DEA5972952F}"/>
    <dgm:cxn modelId="{85F36607-2602-482B-8EDE-9A9D3A89270C}" srcId="{5403B25D-94E4-49FA-BA90-D0AC9C93793C}" destId="{244CE449-CA35-46E4-9060-8AF65684EF7D}" srcOrd="0" destOrd="0" parTransId="{CF3403B2-D325-4D41-9C14-EA8D05F5FCE0}" sibTransId="{463D31A7-BFB0-4254-B8FF-6D21DEA8C329}"/>
    <dgm:cxn modelId="{E720EF96-CF16-441A-9A76-96AFC7DF217A}" type="presOf" srcId="{8898B5F4-1E70-445C-AA28-BA2EE7EE02CA}" destId="{7164C194-BF27-4046-8219-DCC59BD972D4}" srcOrd="0" destOrd="0" presId="urn:microsoft.com/office/officeart/2005/8/layout/orgChart1"/>
    <dgm:cxn modelId="{D5B281A5-7DE6-4432-B738-20561D43FE0D}" type="presOf" srcId="{8A78B48E-92C2-447D-AFFE-E7DE76683838}" destId="{CEF30BF7-FE11-4220-80DB-47F5D47BCE15}" srcOrd="0" destOrd="0" presId="urn:microsoft.com/office/officeart/2005/8/layout/orgChart1"/>
    <dgm:cxn modelId="{D5284E3C-58F8-4649-A968-CEB966EAA00A}" type="presParOf" srcId="{5AB31737-FB94-4BF8-AC2B-4848205193CE}" destId="{E8073EA2-1208-489A-9156-A824EC1D95B9}" srcOrd="0" destOrd="0" presId="urn:microsoft.com/office/officeart/2005/8/layout/orgChart1"/>
    <dgm:cxn modelId="{85F92FE6-1726-4A33-A976-65B701F50DDB}" type="presParOf" srcId="{E8073EA2-1208-489A-9156-A824EC1D95B9}" destId="{30AB1ED4-9CE2-4804-B6C7-2B2084F2DFC1}" srcOrd="0" destOrd="0" presId="urn:microsoft.com/office/officeart/2005/8/layout/orgChart1"/>
    <dgm:cxn modelId="{19F8B03A-A3C9-48DF-9E8A-8460F0845211}" type="presParOf" srcId="{30AB1ED4-9CE2-4804-B6C7-2B2084F2DFC1}" destId="{86F288DB-3915-4838-9358-D390036AC78A}" srcOrd="0" destOrd="0" presId="urn:microsoft.com/office/officeart/2005/8/layout/orgChart1"/>
    <dgm:cxn modelId="{E01DC64C-E401-4057-B6E7-4FBDC31709AE}" type="presParOf" srcId="{30AB1ED4-9CE2-4804-B6C7-2B2084F2DFC1}" destId="{ABB80580-1E92-42E4-947D-71AD15994F3A}" srcOrd="1" destOrd="0" presId="urn:microsoft.com/office/officeart/2005/8/layout/orgChart1"/>
    <dgm:cxn modelId="{809FF376-C11E-409C-9191-734DCE2D8B84}" type="presParOf" srcId="{E8073EA2-1208-489A-9156-A824EC1D95B9}" destId="{F046C69F-756A-4EB3-BB33-736F24B30FB6}" srcOrd="1" destOrd="0" presId="urn:microsoft.com/office/officeart/2005/8/layout/orgChart1"/>
    <dgm:cxn modelId="{E04DC3AB-D0D5-42D2-95B7-81DD76ACED7D}" type="presParOf" srcId="{F046C69F-756A-4EB3-BB33-736F24B30FB6}" destId="{25218649-7DEE-4813-9E53-43B059DC840F}" srcOrd="0" destOrd="0" presId="urn:microsoft.com/office/officeart/2005/8/layout/orgChart1"/>
    <dgm:cxn modelId="{B8681B45-AA42-4792-826B-D498017DEA39}" type="presParOf" srcId="{F046C69F-756A-4EB3-BB33-736F24B30FB6}" destId="{3A851913-1331-4DD2-8239-1AE71FC2EEE6}" srcOrd="1" destOrd="0" presId="urn:microsoft.com/office/officeart/2005/8/layout/orgChart1"/>
    <dgm:cxn modelId="{640D9B25-5B0A-455C-B113-0326E503A8EB}" type="presParOf" srcId="{3A851913-1331-4DD2-8239-1AE71FC2EEE6}" destId="{B569CCC4-B7E1-45B4-BAB7-2E9DAC461430}" srcOrd="0" destOrd="0" presId="urn:microsoft.com/office/officeart/2005/8/layout/orgChart1"/>
    <dgm:cxn modelId="{36BCA8E1-7DF2-463A-AF90-6BE77D1674AD}" type="presParOf" srcId="{B569CCC4-B7E1-45B4-BAB7-2E9DAC461430}" destId="{CEF30BF7-FE11-4220-80DB-47F5D47BCE15}" srcOrd="0" destOrd="0" presId="urn:microsoft.com/office/officeart/2005/8/layout/orgChart1"/>
    <dgm:cxn modelId="{86783200-1A82-46D4-AD59-F95CAB76D50E}" type="presParOf" srcId="{B569CCC4-B7E1-45B4-BAB7-2E9DAC461430}" destId="{8FF2D059-43AC-4BFC-924D-B9209F991F31}" srcOrd="1" destOrd="0" presId="urn:microsoft.com/office/officeart/2005/8/layout/orgChart1"/>
    <dgm:cxn modelId="{F4D8BE38-EF32-4FBB-AF19-435EEE78E2FE}" type="presParOf" srcId="{3A851913-1331-4DD2-8239-1AE71FC2EEE6}" destId="{ACE2F01C-700D-45A2-AED0-848DE41BA018}" srcOrd="1" destOrd="0" presId="urn:microsoft.com/office/officeart/2005/8/layout/orgChart1"/>
    <dgm:cxn modelId="{F55E0367-FFB1-4C79-9B4F-82A7D9432AEE}" type="presParOf" srcId="{3A851913-1331-4DD2-8239-1AE71FC2EEE6}" destId="{E4BF9E52-0F77-4D4D-AEC9-CC6290F991CD}" srcOrd="2" destOrd="0" presId="urn:microsoft.com/office/officeart/2005/8/layout/orgChart1"/>
    <dgm:cxn modelId="{37C9D58D-682E-487F-B923-BDFC695EA137}" type="presParOf" srcId="{F046C69F-756A-4EB3-BB33-736F24B30FB6}" destId="{826CCAC9-41A3-448C-A13C-F040D98143B2}" srcOrd="2" destOrd="0" presId="urn:microsoft.com/office/officeart/2005/8/layout/orgChart1"/>
    <dgm:cxn modelId="{A7958145-85E3-40F3-B5D6-FDFA43939083}" type="presParOf" srcId="{F046C69F-756A-4EB3-BB33-736F24B30FB6}" destId="{04E16BA5-3A5E-4EB2-8044-BCA92D6C908E}" srcOrd="3" destOrd="0" presId="urn:microsoft.com/office/officeart/2005/8/layout/orgChart1"/>
    <dgm:cxn modelId="{6B2F92CF-93EC-4AD2-BF64-62DE116B94E6}" type="presParOf" srcId="{04E16BA5-3A5E-4EB2-8044-BCA92D6C908E}" destId="{374171A7-26B7-4226-B34E-870C583AA916}" srcOrd="0" destOrd="0" presId="urn:microsoft.com/office/officeart/2005/8/layout/orgChart1"/>
    <dgm:cxn modelId="{E1855655-A5CC-4E9D-B79F-DF0F26EF51D6}" type="presParOf" srcId="{374171A7-26B7-4226-B34E-870C583AA916}" destId="{1F7FC3DE-D5B9-432A-A38E-0525CDFB1A87}" srcOrd="0" destOrd="0" presId="urn:microsoft.com/office/officeart/2005/8/layout/orgChart1"/>
    <dgm:cxn modelId="{09905BA3-A2B6-422A-A2B0-8F3776458CAA}" type="presParOf" srcId="{374171A7-26B7-4226-B34E-870C583AA916}" destId="{23DC9718-087A-49C6-93EE-F3B931452BB5}" srcOrd="1" destOrd="0" presId="urn:microsoft.com/office/officeart/2005/8/layout/orgChart1"/>
    <dgm:cxn modelId="{F7635639-2301-447D-BEE7-84A261A28558}" type="presParOf" srcId="{04E16BA5-3A5E-4EB2-8044-BCA92D6C908E}" destId="{3DD7289E-7AFE-4689-893D-A132F0DCE103}" srcOrd="1" destOrd="0" presId="urn:microsoft.com/office/officeart/2005/8/layout/orgChart1"/>
    <dgm:cxn modelId="{C08060D9-B092-4B1D-8804-28ABA6A4E1E0}" type="presParOf" srcId="{04E16BA5-3A5E-4EB2-8044-BCA92D6C908E}" destId="{89EBA6A6-EAEB-4ADC-A5DA-2AE8DA1ABB06}" srcOrd="2" destOrd="0" presId="urn:microsoft.com/office/officeart/2005/8/layout/orgChart1"/>
    <dgm:cxn modelId="{07C91817-AC94-4D12-BF76-981ACDFF1968}" type="presParOf" srcId="{F046C69F-756A-4EB3-BB33-736F24B30FB6}" destId="{2DCE1F2C-2B19-404A-9BC9-BB1E449279B1}" srcOrd="4" destOrd="0" presId="urn:microsoft.com/office/officeart/2005/8/layout/orgChart1"/>
    <dgm:cxn modelId="{78D66C97-81AA-4971-9BD1-ABD92DA3A33F}" type="presParOf" srcId="{F046C69F-756A-4EB3-BB33-736F24B30FB6}" destId="{A46E34A3-55F4-4AB7-9914-AD44689D6DD9}" srcOrd="5" destOrd="0" presId="urn:microsoft.com/office/officeart/2005/8/layout/orgChart1"/>
    <dgm:cxn modelId="{8B239CD5-E3CC-41A6-A493-555B79BD0B44}" type="presParOf" srcId="{A46E34A3-55F4-4AB7-9914-AD44689D6DD9}" destId="{087FAF3E-9ED1-4631-B691-588D2EBA3D62}" srcOrd="0" destOrd="0" presId="urn:microsoft.com/office/officeart/2005/8/layout/orgChart1"/>
    <dgm:cxn modelId="{DC393111-B315-4C1C-8FE8-FC1950B64C19}" type="presParOf" srcId="{087FAF3E-9ED1-4631-B691-588D2EBA3D62}" destId="{7164C194-BF27-4046-8219-DCC59BD972D4}" srcOrd="0" destOrd="0" presId="urn:microsoft.com/office/officeart/2005/8/layout/orgChart1"/>
    <dgm:cxn modelId="{8D903284-3FD5-4B7B-9CEC-34843E726D31}" type="presParOf" srcId="{087FAF3E-9ED1-4631-B691-588D2EBA3D62}" destId="{F20D60EA-7441-4633-B075-4D938946C002}" srcOrd="1" destOrd="0" presId="urn:microsoft.com/office/officeart/2005/8/layout/orgChart1"/>
    <dgm:cxn modelId="{96D1B527-20D2-4D5D-B64C-FB899FCCCAF7}" type="presParOf" srcId="{A46E34A3-55F4-4AB7-9914-AD44689D6DD9}" destId="{4633E82E-9558-4C38-94FA-16634866D6DB}" srcOrd="1" destOrd="0" presId="urn:microsoft.com/office/officeart/2005/8/layout/orgChart1"/>
    <dgm:cxn modelId="{5CE78126-41C3-4AED-B117-11BF57A70196}" type="presParOf" srcId="{A46E34A3-55F4-4AB7-9914-AD44689D6DD9}" destId="{F904570D-8E0C-431F-87A3-812FEBEFDE59}" srcOrd="2" destOrd="0" presId="urn:microsoft.com/office/officeart/2005/8/layout/orgChart1"/>
    <dgm:cxn modelId="{131249E2-1C2A-4882-94B9-B924E825CD40}" type="presParOf" srcId="{E8073EA2-1208-489A-9156-A824EC1D95B9}" destId="{A26F68BC-76FA-4DA9-92AF-F8C01C0FD17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CD5204-C821-4394-8B75-C63FE09CD645}" type="doc">
      <dgm:prSet loTypeId="urn:microsoft.com/office/officeart/2005/8/layout/process2" loCatId="process" qsTypeId="urn:microsoft.com/office/officeart/2005/8/quickstyle/simple1" qsCatId="simple" csTypeId="urn:microsoft.com/office/officeart/2005/8/colors/accent1_2" csCatId="accent1" phldr="1"/>
      <dgm:spPr/>
    </dgm:pt>
    <dgm:pt modelId="{345523C3-2CD3-4303-B716-8EA225B050EE}">
      <dgm:prSet phldrT="[Text]"/>
      <dgm:spPr/>
      <dgm:t>
        <a:bodyPr/>
        <a:lstStyle/>
        <a:p>
          <a:r>
            <a:rPr lang="en-US" dirty="0" smtClean="0"/>
            <a:t>Commission</a:t>
          </a:r>
          <a:endParaRPr lang="en-US" dirty="0"/>
        </a:p>
      </dgm:t>
    </dgm:pt>
    <dgm:pt modelId="{A2A7B241-7B77-4EEA-B8E6-17AE3F24ABB9}" type="parTrans" cxnId="{EF2B4136-7D5E-4757-8FC0-776769C30C5D}">
      <dgm:prSet/>
      <dgm:spPr/>
      <dgm:t>
        <a:bodyPr/>
        <a:lstStyle/>
        <a:p>
          <a:endParaRPr lang="en-US"/>
        </a:p>
      </dgm:t>
    </dgm:pt>
    <dgm:pt modelId="{CF1C9261-0D1B-49B8-8812-2D45A9A1BAC4}" type="sibTrans" cxnId="{EF2B4136-7D5E-4757-8FC0-776769C30C5D}">
      <dgm:prSet/>
      <dgm:spPr/>
      <dgm:t>
        <a:bodyPr/>
        <a:lstStyle/>
        <a:p>
          <a:endParaRPr lang="en-US" dirty="0"/>
        </a:p>
      </dgm:t>
    </dgm:pt>
    <dgm:pt modelId="{87CC0F3F-7EE1-42B0-B822-A2E27302878C}">
      <dgm:prSet phldrT="[Text]"/>
      <dgm:spPr/>
      <dgm:t>
        <a:bodyPr/>
        <a:lstStyle/>
        <a:p>
          <a:r>
            <a:rPr lang="en-US" dirty="0" smtClean="0"/>
            <a:t>Stewardship of Public Resources</a:t>
          </a:r>
          <a:endParaRPr lang="en-US" dirty="0"/>
        </a:p>
      </dgm:t>
    </dgm:pt>
    <dgm:pt modelId="{6D669FB8-E905-4F08-A6D0-1FCA2102045D}" type="parTrans" cxnId="{B06C864A-14C6-42B1-96C8-B7E13E9E6B53}">
      <dgm:prSet/>
      <dgm:spPr/>
      <dgm:t>
        <a:bodyPr/>
        <a:lstStyle/>
        <a:p>
          <a:endParaRPr lang="en-US"/>
        </a:p>
      </dgm:t>
    </dgm:pt>
    <dgm:pt modelId="{638BC942-77EF-465F-9236-DDD11B3BADF3}" type="sibTrans" cxnId="{B06C864A-14C6-42B1-96C8-B7E13E9E6B53}">
      <dgm:prSet/>
      <dgm:spPr/>
      <dgm:t>
        <a:bodyPr/>
        <a:lstStyle/>
        <a:p>
          <a:endParaRPr lang="en-US" dirty="0"/>
        </a:p>
      </dgm:t>
    </dgm:pt>
    <dgm:pt modelId="{0B01B3EA-4BFF-4A5D-BA97-83C3A47D4BBF}">
      <dgm:prSet phldrT="[Text]"/>
      <dgm:spPr/>
      <dgm:t>
        <a:bodyPr/>
        <a:lstStyle/>
        <a:p>
          <a:r>
            <a:rPr lang="en-US" dirty="0" smtClean="0"/>
            <a:t>National Service Plan</a:t>
          </a:r>
          <a:endParaRPr lang="en-US" dirty="0"/>
        </a:p>
      </dgm:t>
    </dgm:pt>
    <dgm:pt modelId="{3B8D16CC-0BD8-41AB-9E05-0E01F5AA7A8D}" type="parTrans" cxnId="{16CBBA56-F474-4A9D-AEE0-C25F1D0AB26F}">
      <dgm:prSet/>
      <dgm:spPr/>
      <dgm:t>
        <a:bodyPr/>
        <a:lstStyle/>
        <a:p>
          <a:endParaRPr lang="en-US"/>
        </a:p>
      </dgm:t>
    </dgm:pt>
    <dgm:pt modelId="{F0276DD9-9E89-4BB4-8896-1CC4E5A47445}" type="sibTrans" cxnId="{16CBBA56-F474-4A9D-AEE0-C25F1D0AB26F}">
      <dgm:prSet/>
      <dgm:spPr/>
      <dgm:t>
        <a:bodyPr/>
        <a:lstStyle/>
        <a:p>
          <a:endParaRPr lang="en-US"/>
        </a:p>
      </dgm:t>
    </dgm:pt>
    <dgm:pt modelId="{B051242D-32CB-43B3-9274-64D218B654A3}" type="pres">
      <dgm:prSet presAssocID="{42CD5204-C821-4394-8B75-C63FE09CD645}" presName="linearFlow" presStyleCnt="0">
        <dgm:presLayoutVars>
          <dgm:resizeHandles val="exact"/>
        </dgm:presLayoutVars>
      </dgm:prSet>
      <dgm:spPr/>
    </dgm:pt>
    <dgm:pt modelId="{39974FCB-72D1-4871-8BAB-564A5DC7EB49}" type="pres">
      <dgm:prSet presAssocID="{345523C3-2CD3-4303-B716-8EA225B050EE}" presName="node" presStyleLbl="node1" presStyleIdx="0" presStyleCnt="3">
        <dgm:presLayoutVars>
          <dgm:bulletEnabled val="1"/>
        </dgm:presLayoutVars>
      </dgm:prSet>
      <dgm:spPr/>
      <dgm:t>
        <a:bodyPr/>
        <a:lstStyle/>
        <a:p>
          <a:endParaRPr lang="en-US"/>
        </a:p>
      </dgm:t>
    </dgm:pt>
    <dgm:pt modelId="{F38D89E1-A803-4561-878E-01219D724C22}" type="pres">
      <dgm:prSet presAssocID="{CF1C9261-0D1B-49B8-8812-2D45A9A1BAC4}" presName="sibTrans" presStyleLbl="sibTrans2D1" presStyleIdx="0" presStyleCnt="2"/>
      <dgm:spPr/>
      <dgm:t>
        <a:bodyPr/>
        <a:lstStyle/>
        <a:p>
          <a:endParaRPr lang="en-US"/>
        </a:p>
      </dgm:t>
    </dgm:pt>
    <dgm:pt modelId="{BA6DD4A2-D6B1-40B3-B439-D2D4DE9E56BB}" type="pres">
      <dgm:prSet presAssocID="{CF1C9261-0D1B-49B8-8812-2D45A9A1BAC4}" presName="connectorText" presStyleLbl="sibTrans2D1" presStyleIdx="0" presStyleCnt="2"/>
      <dgm:spPr/>
      <dgm:t>
        <a:bodyPr/>
        <a:lstStyle/>
        <a:p>
          <a:endParaRPr lang="en-US"/>
        </a:p>
      </dgm:t>
    </dgm:pt>
    <dgm:pt modelId="{130B7952-AC4F-47F0-84E9-60DC8C5B5251}" type="pres">
      <dgm:prSet presAssocID="{87CC0F3F-7EE1-42B0-B822-A2E27302878C}" presName="node" presStyleLbl="node1" presStyleIdx="1" presStyleCnt="3">
        <dgm:presLayoutVars>
          <dgm:bulletEnabled val="1"/>
        </dgm:presLayoutVars>
      </dgm:prSet>
      <dgm:spPr/>
      <dgm:t>
        <a:bodyPr/>
        <a:lstStyle/>
        <a:p>
          <a:endParaRPr lang="en-US"/>
        </a:p>
      </dgm:t>
    </dgm:pt>
    <dgm:pt modelId="{35F91120-61E3-4394-9F7C-9E8B13DF21D2}" type="pres">
      <dgm:prSet presAssocID="{638BC942-77EF-465F-9236-DDD11B3BADF3}" presName="sibTrans" presStyleLbl="sibTrans2D1" presStyleIdx="1" presStyleCnt="2"/>
      <dgm:spPr/>
      <dgm:t>
        <a:bodyPr/>
        <a:lstStyle/>
        <a:p>
          <a:endParaRPr lang="en-US"/>
        </a:p>
      </dgm:t>
    </dgm:pt>
    <dgm:pt modelId="{4B877DBA-57CF-482A-98C7-8E1F58930C81}" type="pres">
      <dgm:prSet presAssocID="{638BC942-77EF-465F-9236-DDD11B3BADF3}" presName="connectorText" presStyleLbl="sibTrans2D1" presStyleIdx="1" presStyleCnt="2"/>
      <dgm:spPr/>
      <dgm:t>
        <a:bodyPr/>
        <a:lstStyle/>
        <a:p>
          <a:endParaRPr lang="en-US"/>
        </a:p>
      </dgm:t>
    </dgm:pt>
    <dgm:pt modelId="{CFA97E4E-7F3D-4E98-80E8-181A0E00BDB4}" type="pres">
      <dgm:prSet presAssocID="{0B01B3EA-4BFF-4A5D-BA97-83C3A47D4BBF}" presName="node" presStyleLbl="node1" presStyleIdx="2" presStyleCnt="3">
        <dgm:presLayoutVars>
          <dgm:bulletEnabled val="1"/>
        </dgm:presLayoutVars>
      </dgm:prSet>
      <dgm:spPr/>
      <dgm:t>
        <a:bodyPr/>
        <a:lstStyle/>
        <a:p>
          <a:endParaRPr lang="en-US"/>
        </a:p>
      </dgm:t>
    </dgm:pt>
  </dgm:ptLst>
  <dgm:cxnLst>
    <dgm:cxn modelId="{4320510F-CA6D-420A-9CBB-8DF0374E2165}" type="presOf" srcId="{CF1C9261-0D1B-49B8-8812-2D45A9A1BAC4}" destId="{F38D89E1-A803-4561-878E-01219D724C22}" srcOrd="0" destOrd="0" presId="urn:microsoft.com/office/officeart/2005/8/layout/process2"/>
    <dgm:cxn modelId="{16CBBA56-F474-4A9D-AEE0-C25F1D0AB26F}" srcId="{42CD5204-C821-4394-8B75-C63FE09CD645}" destId="{0B01B3EA-4BFF-4A5D-BA97-83C3A47D4BBF}" srcOrd="2" destOrd="0" parTransId="{3B8D16CC-0BD8-41AB-9E05-0E01F5AA7A8D}" sibTransId="{F0276DD9-9E89-4BB4-8896-1CC4E5A47445}"/>
    <dgm:cxn modelId="{F1EBFA76-D652-49D2-A898-D968A3A49602}" type="presOf" srcId="{87CC0F3F-7EE1-42B0-B822-A2E27302878C}" destId="{130B7952-AC4F-47F0-84E9-60DC8C5B5251}" srcOrd="0" destOrd="0" presId="urn:microsoft.com/office/officeart/2005/8/layout/process2"/>
    <dgm:cxn modelId="{391C1633-2139-4CFE-9AD5-AF5D2B7326F9}" type="presOf" srcId="{0B01B3EA-4BFF-4A5D-BA97-83C3A47D4BBF}" destId="{CFA97E4E-7F3D-4E98-80E8-181A0E00BDB4}" srcOrd="0" destOrd="0" presId="urn:microsoft.com/office/officeart/2005/8/layout/process2"/>
    <dgm:cxn modelId="{5D0053C8-0889-4744-931C-6318384135BC}" type="presOf" srcId="{345523C3-2CD3-4303-B716-8EA225B050EE}" destId="{39974FCB-72D1-4871-8BAB-564A5DC7EB49}" srcOrd="0" destOrd="0" presId="urn:microsoft.com/office/officeart/2005/8/layout/process2"/>
    <dgm:cxn modelId="{FC22BA7D-F757-491C-89A6-B38539049B37}" type="presOf" srcId="{CF1C9261-0D1B-49B8-8812-2D45A9A1BAC4}" destId="{BA6DD4A2-D6B1-40B3-B439-D2D4DE9E56BB}" srcOrd="1" destOrd="0" presId="urn:microsoft.com/office/officeart/2005/8/layout/process2"/>
    <dgm:cxn modelId="{267FBE71-F59F-44EF-9EA7-4B54FFC7A6B5}" type="presOf" srcId="{638BC942-77EF-465F-9236-DDD11B3BADF3}" destId="{35F91120-61E3-4394-9F7C-9E8B13DF21D2}" srcOrd="0" destOrd="0" presId="urn:microsoft.com/office/officeart/2005/8/layout/process2"/>
    <dgm:cxn modelId="{97D28265-852E-4F46-BC7E-178585A6D4CF}" type="presOf" srcId="{638BC942-77EF-465F-9236-DDD11B3BADF3}" destId="{4B877DBA-57CF-482A-98C7-8E1F58930C81}" srcOrd="1" destOrd="0" presId="urn:microsoft.com/office/officeart/2005/8/layout/process2"/>
    <dgm:cxn modelId="{EF2B4136-7D5E-4757-8FC0-776769C30C5D}" srcId="{42CD5204-C821-4394-8B75-C63FE09CD645}" destId="{345523C3-2CD3-4303-B716-8EA225B050EE}" srcOrd="0" destOrd="0" parTransId="{A2A7B241-7B77-4EEA-B8E6-17AE3F24ABB9}" sibTransId="{CF1C9261-0D1B-49B8-8812-2D45A9A1BAC4}"/>
    <dgm:cxn modelId="{1CBFBD82-5449-43A3-B25B-28CD89A0C884}" type="presOf" srcId="{42CD5204-C821-4394-8B75-C63FE09CD645}" destId="{B051242D-32CB-43B3-9274-64D218B654A3}" srcOrd="0" destOrd="0" presId="urn:microsoft.com/office/officeart/2005/8/layout/process2"/>
    <dgm:cxn modelId="{B06C864A-14C6-42B1-96C8-B7E13E9E6B53}" srcId="{42CD5204-C821-4394-8B75-C63FE09CD645}" destId="{87CC0F3F-7EE1-42B0-B822-A2E27302878C}" srcOrd="1" destOrd="0" parTransId="{6D669FB8-E905-4F08-A6D0-1FCA2102045D}" sibTransId="{638BC942-77EF-465F-9236-DDD11B3BADF3}"/>
    <dgm:cxn modelId="{7FDC2954-2CF0-4F01-A440-93CFEA872F05}" type="presParOf" srcId="{B051242D-32CB-43B3-9274-64D218B654A3}" destId="{39974FCB-72D1-4871-8BAB-564A5DC7EB49}" srcOrd="0" destOrd="0" presId="urn:microsoft.com/office/officeart/2005/8/layout/process2"/>
    <dgm:cxn modelId="{C8040741-C020-409E-B975-61E4F414B138}" type="presParOf" srcId="{B051242D-32CB-43B3-9274-64D218B654A3}" destId="{F38D89E1-A803-4561-878E-01219D724C22}" srcOrd="1" destOrd="0" presId="urn:microsoft.com/office/officeart/2005/8/layout/process2"/>
    <dgm:cxn modelId="{3381379B-2806-4A28-A0BC-7BDF2A6512C8}" type="presParOf" srcId="{F38D89E1-A803-4561-878E-01219D724C22}" destId="{BA6DD4A2-D6B1-40B3-B439-D2D4DE9E56BB}" srcOrd="0" destOrd="0" presId="urn:microsoft.com/office/officeart/2005/8/layout/process2"/>
    <dgm:cxn modelId="{60981F27-09DB-4CB8-95B3-727959F06C9B}" type="presParOf" srcId="{B051242D-32CB-43B3-9274-64D218B654A3}" destId="{130B7952-AC4F-47F0-84E9-60DC8C5B5251}" srcOrd="2" destOrd="0" presId="urn:microsoft.com/office/officeart/2005/8/layout/process2"/>
    <dgm:cxn modelId="{785E2D58-B80D-45BB-B2A4-8952A57AD18F}" type="presParOf" srcId="{B051242D-32CB-43B3-9274-64D218B654A3}" destId="{35F91120-61E3-4394-9F7C-9E8B13DF21D2}" srcOrd="3" destOrd="0" presId="urn:microsoft.com/office/officeart/2005/8/layout/process2"/>
    <dgm:cxn modelId="{C196C2A6-BAD6-44EE-8EB9-870E27ABAD15}" type="presParOf" srcId="{35F91120-61E3-4394-9F7C-9E8B13DF21D2}" destId="{4B877DBA-57CF-482A-98C7-8E1F58930C81}" srcOrd="0" destOrd="0" presId="urn:microsoft.com/office/officeart/2005/8/layout/process2"/>
    <dgm:cxn modelId="{549CBA0F-FC5B-40BA-9426-FAE812798CCF}" type="presParOf" srcId="{B051242D-32CB-43B3-9274-64D218B654A3}" destId="{CFA97E4E-7F3D-4E98-80E8-181A0E00BDB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B6EE6C-4E07-49E9-BDE7-D9F3009A576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90F148D-6028-4BA0-A3D2-2E273A926602}">
      <dgm:prSet phldrT="[Text]"/>
      <dgm:spPr/>
      <dgm:t>
        <a:bodyPr/>
        <a:lstStyle/>
        <a:p>
          <a:r>
            <a:rPr lang="en-US" dirty="0" smtClean="0"/>
            <a:t>General</a:t>
          </a:r>
          <a:endParaRPr lang="en-US" dirty="0"/>
        </a:p>
      </dgm:t>
    </dgm:pt>
    <dgm:pt modelId="{FA81A0A4-244A-4F3E-9C6D-69740BF9B65C}" type="parTrans" cxnId="{227E904F-A65F-4373-84F5-9857C70C9445}">
      <dgm:prSet/>
      <dgm:spPr/>
      <dgm:t>
        <a:bodyPr/>
        <a:lstStyle/>
        <a:p>
          <a:endParaRPr lang="en-US"/>
        </a:p>
      </dgm:t>
    </dgm:pt>
    <dgm:pt modelId="{2333D876-BAEA-49A9-8320-5ACAACAA125B}" type="sibTrans" cxnId="{227E904F-A65F-4373-84F5-9857C70C9445}">
      <dgm:prSet/>
      <dgm:spPr/>
      <dgm:t>
        <a:bodyPr/>
        <a:lstStyle/>
        <a:p>
          <a:endParaRPr lang="en-US"/>
        </a:p>
      </dgm:t>
    </dgm:pt>
    <dgm:pt modelId="{AAEF1779-FA88-48E3-9476-1B74EC5BDEA9}">
      <dgm:prSet phldrT="[Text]"/>
      <dgm:spPr/>
      <dgm:t>
        <a:bodyPr/>
        <a:lstStyle/>
        <a:p>
          <a:r>
            <a:rPr lang="en-US" dirty="0" smtClean="0"/>
            <a:t>Issued by CNCS	</a:t>
          </a:r>
          <a:endParaRPr lang="en-US" dirty="0"/>
        </a:p>
      </dgm:t>
    </dgm:pt>
    <dgm:pt modelId="{3A85C03F-246C-483E-A7D3-0EBAD150C5BB}" type="parTrans" cxnId="{BF7F8BA0-377C-4941-856C-0ACD8D6DE55C}">
      <dgm:prSet/>
      <dgm:spPr/>
      <dgm:t>
        <a:bodyPr/>
        <a:lstStyle/>
        <a:p>
          <a:endParaRPr lang="en-US"/>
        </a:p>
      </dgm:t>
    </dgm:pt>
    <dgm:pt modelId="{39A52AB4-ABA2-466C-90D6-28BD51302D2C}" type="sibTrans" cxnId="{BF7F8BA0-377C-4941-856C-0ACD8D6DE55C}">
      <dgm:prSet/>
      <dgm:spPr/>
      <dgm:t>
        <a:bodyPr/>
        <a:lstStyle/>
        <a:p>
          <a:endParaRPr lang="en-US"/>
        </a:p>
      </dgm:t>
    </dgm:pt>
    <dgm:pt modelId="{3566F56A-C179-4F84-AEA4-A23B0927F5A5}">
      <dgm:prSet phldrT="[Text]"/>
      <dgm:spPr/>
      <dgm:t>
        <a:bodyPr/>
        <a:lstStyle/>
        <a:p>
          <a:r>
            <a:rPr lang="en-US" dirty="0" smtClean="0"/>
            <a:t>Guiding Principles</a:t>
          </a:r>
          <a:endParaRPr lang="en-US" dirty="0"/>
        </a:p>
      </dgm:t>
    </dgm:pt>
    <dgm:pt modelId="{58A6D99E-F526-4FC9-9E7F-E5FA625AE859}" type="parTrans" cxnId="{85271620-6980-42E6-BA61-D28B6E938DA6}">
      <dgm:prSet/>
      <dgm:spPr/>
      <dgm:t>
        <a:bodyPr/>
        <a:lstStyle/>
        <a:p>
          <a:endParaRPr lang="en-US"/>
        </a:p>
      </dgm:t>
    </dgm:pt>
    <dgm:pt modelId="{7D0E9EB3-8FAE-431D-AA30-74C2635CD215}" type="sibTrans" cxnId="{85271620-6980-42E6-BA61-D28B6E938DA6}">
      <dgm:prSet/>
      <dgm:spPr/>
      <dgm:t>
        <a:bodyPr/>
        <a:lstStyle/>
        <a:p>
          <a:endParaRPr lang="en-US"/>
        </a:p>
      </dgm:t>
    </dgm:pt>
    <dgm:pt modelId="{F6EA0D48-AEB5-48A0-92A4-BCE8AA949096}">
      <dgm:prSet phldrT="[Text]"/>
      <dgm:spPr/>
      <dgm:t>
        <a:bodyPr/>
        <a:lstStyle/>
        <a:p>
          <a:r>
            <a:rPr lang="en-US" dirty="0" smtClean="0"/>
            <a:t>Program and Financial</a:t>
          </a:r>
          <a:endParaRPr lang="en-US" dirty="0"/>
        </a:p>
      </dgm:t>
    </dgm:pt>
    <dgm:pt modelId="{5B6A0C94-4A0C-4511-97B7-796363B6423B}" type="parTrans" cxnId="{91640A37-FB8F-4E35-BD8D-96A60DB06D27}">
      <dgm:prSet/>
      <dgm:spPr/>
      <dgm:t>
        <a:bodyPr/>
        <a:lstStyle/>
        <a:p>
          <a:endParaRPr lang="en-US"/>
        </a:p>
      </dgm:t>
    </dgm:pt>
    <dgm:pt modelId="{D9764C8A-536F-414B-802F-4A080CFE6992}" type="sibTrans" cxnId="{91640A37-FB8F-4E35-BD8D-96A60DB06D27}">
      <dgm:prSet/>
      <dgm:spPr/>
      <dgm:t>
        <a:bodyPr/>
        <a:lstStyle/>
        <a:p>
          <a:endParaRPr lang="en-US"/>
        </a:p>
      </dgm:t>
    </dgm:pt>
    <dgm:pt modelId="{261364FA-D3B6-41AF-9F9B-458FDAEF1275}">
      <dgm:prSet phldrT="[Text]"/>
      <dgm:spPr/>
      <dgm:t>
        <a:bodyPr/>
        <a:lstStyle/>
        <a:p>
          <a:r>
            <a:rPr lang="en-US" dirty="0" smtClean="0"/>
            <a:t>Grantee and Subgrantee</a:t>
          </a:r>
          <a:endParaRPr lang="en-US" dirty="0"/>
        </a:p>
      </dgm:t>
    </dgm:pt>
    <dgm:pt modelId="{924C0D94-E584-46DD-A458-38FB1884D909}" type="parTrans" cxnId="{F5F63AE1-937F-4E8C-825C-F33F53328461}">
      <dgm:prSet/>
      <dgm:spPr/>
      <dgm:t>
        <a:bodyPr/>
        <a:lstStyle/>
        <a:p>
          <a:endParaRPr lang="en-US"/>
        </a:p>
      </dgm:t>
    </dgm:pt>
    <dgm:pt modelId="{5F24336E-D16D-4C66-A0BE-A4C566747F56}" type="sibTrans" cxnId="{F5F63AE1-937F-4E8C-825C-F33F53328461}">
      <dgm:prSet/>
      <dgm:spPr/>
      <dgm:t>
        <a:bodyPr/>
        <a:lstStyle/>
        <a:p>
          <a:endParaRPr lang="en-US"/>
        </a:p>
      </dgm:t>
    </dgm:pt>
    <dgm:pt modelId="{4362FD59-9C7D-4918-87E9-03E1A5D3D424}" type="pres">
      <dgm:prSet presAssocID="{90B6EE6C-4E07-49E9-BDE7-D9F3009A5761}" presName="diagram" presStyleCnt="0">
        <dgm:presLayoutVars>
          <dgm:chMax val="1"/>
          <dgm:dir/>
          <dgm:animLvl val="ctr"/>
          <dgm:resizeHandles val="exact"/>
        </dgm:presLayoutVars>
      </dgm:prSet>
      <dgm:spPr/>
      <dgm:t>
        <a:bodyPr/>
        <a:lstStyle/>
        <a:p>
          <a:endParaRPr lang="en-US"/>
        </a:p>
      </dgm:t>
    </dgm:pt>
    <dgm:pt modelId="{FC80DE25-5470-4C37-BE08-A82214F747C1}" type="pres">
      <dgm:prSet presAssocID="{90B6EE6C-4E07-49E9-BDE7-D9F3009A5761}" presName="matrix" presStyleCnt="0"/>
      <dgm:spPr/>
    </dgm:pt>
    <dgm:pt modelId="{8AF9A364-D82A-4507-AB68-877171251550}" type="pres">
      <dgm:prSet presAssocID="{90B6EE6C-4E07-49E9-BDE7-D9F3009A5761}" presName="tile1" presStyleLbl="node1" presStyleIdx="0" presStyleCnt="4"/>
      <dgm:spPr/>
      <dgm:t>
        <a:bodyPr/>
        <a:lstStyle/>
        <a:p>
          <a:endParaRPr lang="en-US"/>
        </a:p>
      </dgm:t>
    </dgm:pt>
    <dgm:pt modelId="{4216D821-FB9D-4A13-93F2-03F88EBA2973}" type="pres">
      <dgm:prSet presAssocID="{90B6EE6C-4E07-49E9-BDE7-D9F3009A5761}" presName="tile1text" presStyleLbl="node1" presStyleIdx="0" presStyleCnt="4">
        <dgm:presLayoutVars>
          <dgm:chMax val="0"/>
          <dgm:chPref val="0"/>
          <dgm:bulletEnabled val="1"/>
        </dgm:presLayoutVars>
      </dgm:prSet>
      <dgm:spPr/>
      <dgm:t>
        <a:bodyPr/>
        <a:lstStyle/>
        <a:p>
          <a:endParaRPr lang="en-US"/>
        </a:p>
      </dgm:t>
    </dgm:pt>
    <dgm:pt modelId="{942A3C3D-CECC-49D0-8620-C040685A6926}" type="pres">
      <dgm:prSet presAssocID="{90B6EE6C-4E07-49E9-BDE7-D9F3009A5761}" presName="tile2" presStyleLbl="node1" presStyleIdx="1" presStyleCnt="4"/>
      <dgm:spPr/>
      <dgm:t>
        <a:bodyPr/>
        <a:lstStyle/>
        <a:p>
          <a:endParaRPr lang="en-US"/>
        </a:p>
      </dgm:t>
    </dgm:pt>
    <dgm:pt modelId="{3B2839A6-18B6-4AE4-AFEE-5D7C9D7F06BB}" type="pres">
      <dgm:prSet presAssocID="{90B6EE6C-4E07-49E9-BDE7-D9F3009A5761}" presName="tile2text" presStyleLbl="node1" presStyleIdx="1" presStyleCnt="4">
        <dgm:presLayoutVars>
          <dgm:chMax val="0"/>
          <dgm:chPref val="0"/>
          <dgm:bulletEnabled val="1"/>
        </dgm:presLayoutVars>
      </dgm:prSet>
      <dgm:spPr/>
      <dgm:t>
        <a:bodyPr/>
        <a:lstStyle/>
        <a:p>
          <a:endParaRPr lang="en-US"/>
        </a:p>
      </dgm:t>
    </dgm:pt>
    <dgm:pt modelId="{88C1BDC1-107D-4C35-BD8E-3F601A697CB3}" type="pres">
      <dgm:prSet presAssocID="{90B6EE6C-4E07-49E9-BDE7-D9F3009A5761}" presName="tile3" presStyleLbl="node1" presStyleIdx="2" presStyleCnt="4"/>
      <dgm:spPr/>
      <dgm:t>
        <a:bodyPr/>
        <a:lstStyle/>
        <a:p>
          <a:endParaRPr lang="en-US"/>
        </a:p>
      </dgm:t>
    </dgm:pt>
    <dgm:pt modelId="{3E43E948-D5D3-4B6F-B1C4-5F0084D1B4C6}" type="pres">
      <dgm:prSet presAssocID="{90B6EE6C-4E07-49E9-BDE7-D9F3009A5761}" presName="tile3text" presStyleLbl="node1" presStyleIdx="2" presStyleCnt="4">
        <dgm:presLayoutVars>
          <dgm:chMax val="0"/>
          <dgm:chPref val="0"/>
          <dgm:bulletEnabled val="1"/>
        </dgm:presLayoutVars>
      </dgm:prSet>
      <dgm:spPr/>
      <dgm:t>
        <a:bodyPr/>
        <a:lstStyle/>
        <a:p>
          <a:endParaRPr lang="en-US"/>
        </a:p>
      </dgm:t>
    </dgm:pt>
    <dgm:pt modelId="{446FF2FD-1ADF-4510-9588-D0336581134F}" type="pres">
      <dgm:prSet presAssocID="{90B6EE6C-4E07-49E9-BDE7-D9F3009A5761}" presName="tile4" presStyleLbl="node1" presStyleIdx="3" presStyleCnt="4"/>
      <dgm:spPr/>
      <dgm:t>
        <a:bodyPr/>
        <a:lstStyle/>
        <a:p>
          <a:endParaRPr lang="en-US"/>
        </a:p>
      </dgm:t>
    </dgm:pt>
    <dgm:pt modelId="{022B7698-E227-488C-AF8C-0527B0A1CC3C}" type="pres">
      <dgm:prSet presAssocID="{90B6EE6C-4E07-49E9-BDE7-D9F3009A5761}" presName="tile4text" presStyleLbl="node1" presStyleIdx="3" presStyleCnt="4">
        <dgm:presLayoutVars>
          <dgm:chMax val="0"/>
          <dgm:chPref val="0"/>
          <dgm:bulletEnabled val="1"/>
        </dgm:presLayoutVars>
      </dgm:prSet>
      <dgm:spPr/>
      <dgm:t>
        <a:bodyPr/>
        <a:lstStyle/>
        <a:p>
          <a:endParaRPr lang="en-US"/>
        </a:p>
      </dgm:t>
    </dgm:pt>
    <dgm:pt modelId="{7C40953C-D59D-4AE0-A5F6-06EF5389B262}" type="pres">
      <dgm:prSet presAssocID="{90B6EE6C-4E07-49E9-BDE7-D9F3009A5761}" presName="centerTile" presStyleLbl="fgShp" presStyleIdx="0" presStyleCnt="1" custScaleX="151045" custScaleY="152614">
        <dgm:presLayoutVars>
          <dgm:chMax val="0"/>
          <dgm:chPref val="0"/>
        </dgm:presLayoutVars>
      </dgm:prSet>
      <dgm:spPr/>
      <dgm:t>
        <a:bodyPr/>
        <a:lstStyle/>
        <a:p>
          <a:endParaRPr lang="en-US"/>
        </a:p>
      </dgm:t>
    </dgm:pt>
  </dgm:ptLst>
  <dgm:cxnLst>
    <dgm:cxn modelId="{07E79953-418E-47D6-941A-594B28353D49}" type="presOf" srcId="{C90F148D-6028-4BA0-A3D2-2E273A926602}" destId="{7C40953C-D59D-4AE0-A5F6-06EF5389B262}" srcOrd="0" destOrd="0" presId="urn:microsoft.com/office/officeart/2005/8/layout/matrix1"/>
    <dgm:cxn modelId="{91640A37-FB8F-4E35-BD8D-96A60DB06D27}" srcId="{C90F148D-6028-4BA0-A3D2-2E273A926602}" destId="{F6EA0D48-AEB5-48A0-92A4-BCE8AA949096}" srcOrd="2" destOrd="0" parTransId="{5B6A0C94-4A0C-4511-97B7-796363B6423B}" sibTransId="{D9764C8A-536F-414B-802F-4A080CFE6992}"/>
    <dgm:cxn modelId="{A69398F1-D1EC-42B5-82F8-4E7167C7F997}" type="presOf" srcId="{3566F56A-C179-4F84-AEA4-A23B0927F5A5}" destId="{942A3C3D-CECC-49D0-8620-C040685A6926}" srcOrd="0" destOrd="0" presId="urn:microsoft.com/office/officeart/2005/8/layout/matrix1"/>
    <dgm:cxn modelId="{5D46BEDA-B213-475D-90D4-D7693DE42492}" type="presOf" srcId="{AAEF1779-FA88-48E3-9476-1B74EC5BDEA9}" destId="{4216D821-FB9D-4A13-93F2-03F88EBA2973}" srcOrd="1" destOrd="0" presId="urn:microsoft.com/office/officeart/2005/8/layout/matrix1"/>
    <dgm:cxn modelId="{B63B10C5-1071-4092-991A-29E69FA5B58D}" type="presOf" srcId="{F6EA0D48-AEB5-48A0-92A4-BCE8AA949096}" destId="{3E43E948-D5D3-4B6F-B1C4-5F0084D1B4C6}" srcOrd="1" destOrd="0" presId="urn:microsoft.com/office/officeart/2005/8/layout/matrix1"/>
    <dgm:cxn modelId="{F2566205-D95A-4278-8142-7EE2A62BD400}" type="presOf" srcId="{3566F56A-C179-4F84-AEA4-A23B0927F5A5}" destId="{3B2839A6-18B6-4AE4-AFEE-5D7C9D7F06BB}" srcOrd="1" destOrd="0" presId="urn:microsoft.com/office/officeart/2005/8/layout/matrix1"/>
    <dgm:cxn modelId="{227E904F-A65F-4373-84F5-9857C70C9445}" srcId="{90B6EE6C-4E07-49E9-BDE7-D9F3009A5761}" destId="{C90F148D-6028-4BA0-A3D2-2E273A926602}" srcOrd="0" destOrd="0" parTransId="{FA81A0A4-244A-4F3E-9C6D-69740BF9B65C}" sibTransId="{2333D876-BAEA-49A9-8320-5ACAACAA125B}"/>
    <dgm:cxn modelId="{A58F236E-6322-49C1-A50D-5A96BABACBB3}" type="presOf" srcId="{261364FA-D3B6-41AF-9F9B-458FDAEF1275}" destId="{022B7698-E227-488C-AF8C-0527B0A1CC3C}" srcOrd="1" destOrd="0" presId="urn:microsoft.com/office/officeart/2005/8/layout/matrix1"/>
    <dgm:cxn modelId="{BF7F8BA0-377C-4941-856C-0ACD8D6DE55C}" srcId="{C90F148D-6028-4BA0-A3D2-2E273A926602}" destId="{AAEF1779-FA88-48E3-9476-1B74EC5BDEA9}" srcOrd="0" destOrd="0" parTransId="{3A85C03F-246C-483E-A7D3-0EBAD150C5BB}" sibTransId="{39A52AB4-ABA2-466C-90D6-28BD51302D2C}"/>
    <dgm:cxn modelId="{85271620-6980-42E6-BA61-D28B6E938DA6}" srcId="{C90F148D-6028-4BA0-A3D2-2E273A926602}" destId="{3566F56A-C179-4F84-AEA4-A23B0927F5A5}" srcOrd="1" destOrd="0" parTransId="{58A6D99E-F526-4FC9-9E7F-E5FA625AE859}" sibTransId="{7D0E9EB3-8FAE-431D-AA30-74C2635CD215}"/>
    <dgm:cxn modelId="{FD8C775E-F63C-4538-A352-1F33E42E44A6}" type="presOf" srcId="{90B6EE6C-4E07-49E9-BDE7-D9F3009A5761}" destId="{4362FD59-9C7D-4918-87E9-03E1A5D3D424}" srcOrd="0" destOrd="0" presId="urn:microsoft.com/office/officeart/2005/8/layout/matrix1"/>
    <dgm:cxn modelId="{31FE96B2-74E7-4B98-9669-8478FBC9C4D8}" type="presOf" srcId="{F6EA0D48-AEB5-48A0-92A4-BCE8AA949096}" destId="{88C1BDC1-107D-4C35-BD8E-3F601A697CB3}" srcOrd="0" destOrd="0" presId="urn:microsoft.com/office/officeart/2005/8/layout/matrix1"/>
    <dgm:cxn modelId="{EAF618C6-8103-4FB5-A618-BB0ED2F48019}" type="presOf" srcId="{261364FA-D3B6-41AF-9F9B-458FDAEF1275}" destId="{446FF2FD-1ADF-4510-9588-D0336581134F}" srcOrd="0" destOrd="0" presId="urn:microsoft.com/office/officeart/2005/8/layout/matrix1"/>
    <dgm:cxn modelId="{F5F63AE1-937F-4E8C-825C-F33F53328461}" srcId="{C90F148D-6028-4BA0-A3D2-2E273A926602}" destId="{261364FA-D3B6-41AF-9F9B-458FDAEF1275}" srcOrd="3" destOrd="0" parTransId="{924C0D94-E584-46DD-A458-38FB1884D909}" sibTransId="{5F24336E-D16D-4C66-A0BE-A4C566747F56}"/>
    <dgm:cxn modelId="{DB1AC33B-FA54-4A23-A9F4-36E83161637D}" type="presOf" srcId="{AAEF1779-FA88-48E3-9476-1B74EC5BDEA9}" destId="{8AF9A364-D82A-4507-AB68-877171251550}" srcOrd="0" destOrd="0" presId="urn:microsoft.com/office/officeart/2005/8/layout/matrix1"/>
    <dgm:cxn modelId="{438768C5-1AF6-4887-996D-A36F40FD7CA5}" type="presParOf" srcId="{4362FD59-9C7D-4918-87E9-03E1A5D3D424}" destId="{FC80DE25-5470-4C37-BE08-A82214F747C1}" srcOrd="0" destOrd="0" presId="urn:microsoft.com/office/officeart/2005/8/layout/matrix1"/>
    <dgm:cxn modelId="{B1584B10-35B0-40BA-8CED-CD4C5D44D924}" type="presParOf" srcId="{FC80DE25-5470-4C37-BE08-A82214F747C1}" destId="{8AF9A364-D82A-4507-AB68-877171251550}" srcOrd="0" destOrd="0" presId="urn:microsoft.com/office/officeart/2005/8/layout/matrix1"/>
    <dgm:cxn modelId="{B72AB4E1-808C-4A01-9B9C-D1FF21CAB77F}" type="presParOf" srcId="{FC80DE25-5470-4C37-BE08-A82214F747C1}" destId="{4216D821-FB9D-4A13-93F2-03F88EBA2973}" srcOrd="1" destOrd="0" presId="urn:microsoft.com/office/officeart/2005/8/layout/matrix1"/>
    <dgm:cxn modelId="{A5089C52-1B55-405A-92C6-26AD0B80180F}" type="presParOf" srcId="{FC80DE25-5470-4C37-BE08-A82214F747C1}" destId="{942A3C3D-CECC-49D0-8620-C040685A6926}" srcOrd="2" destOrd="0" presId="urn:microsoft.com/office/officeart/2005/8/layout/matrix1"/>
    <dgm:cxn modelId="{2FB99C4B-5563-4F8C-83FA-4E03B8D63580}" type="presParOf" srcId="{FC80DE25-5470-4C37-BE08-A82214F747C1}" destId="{3B2839A6-18B6-4AE4-AFEE-5D7C9D7F06BB}" srcOrd="3" destOrd="0" presId="urn:microsoft.com/office/officeart/2005/8/layout/matrix1"/>
    <dgm:cxn modelId="{EB14D331-9FB0-425A-9D4D-AB9B87788F15}" type="presParOf" srcId="{FC80DE25-5470-4C37-BE08-A82214F747C1}" destId="{88C1BDC1-107D-4C35-BD8E-3F601A697CB3}" srcOrd="4" destOrd="0" presId="urn:microsoft.com/office/officeart/2005/8/layout/matrix1"/>
    <dgm:cxn modelId="{2900CEF7-84B9-47FA-8B0E-11D3239F67CE}" type="presParOf" srcId="{FC80DE25-5470-4C37-BE08-A82214F747C1}" destId="{3E43E948-D5D3-4B6F-B1C4-5F0084D1B4C6}" srcOrd="5" destOrd="0" presId="urn:microsoft.com/office/officeart/2005/8/layout/matrix1"/>
    <dgm:cxn modelId="{87E8AFCF-0D80-4D3F-B53B-101A01F5C5F3}" type="presParOf" srcId="{FC80DE25-5470-4C37-BE08-A82214F747C1}" destId="{446FF2FD-1ADF-4510-9588-D0336581134F}" srcOrd="6" destOrd="0" presId="urn:microsoft.com/office/officeart/2005/8/layout/matrix1"/>
    <dgm:cxn modelId="{CF8CE077-42EA-4043-A7EC-B41D25DB7214}" type="presParOf" srcId="{FC80DE25-5470-4C37-BE08-A82214F747C1}" destId="{022B7698-E227-488C-AF8C-0527B0A1CC3C}" srcOrd="7" destOrd="0" presId="urn:microsoft.com/office/officeart/2005/8/layout/matrix1"/>
    <dgm:cxn modelId="{6A8E2491-F961-4222-9BB8-CE4A46725476}" type="presParOf" srcId="{4362FD59-9C7D-4918-87E9-03E1A5D3D424}" destId="{7C40953C-D59D-4AE0-A5F6-06EF5389B26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D8C79A-C514-40A4-97E0-A43E5023F6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A55270E-8A83-4578-87F6-25CC0DF48045}">
      <dgm:prSet phldrT="[Text]"/>
      <dgm:spPr/>
      <dgm:t>
        <a:bodyPr/>
        <a:lstStyle/>
        <a:p>
          <a:r>
            <a:rPr lang="en-US" dirty="0" smtClean="0">
              <a:latin typeface="Arial" panose="020B0604020202020204" pitchFamily="34" charset="0"/>
              <a:cs typeface="Arial" panose="020B0604020202020204" pitchFamily="34" charset="0"/>
            </a:rPr>
            <a:t>Commission Host Agency</a:t>
          </a:r>
          <a:endParaRPr lang="en-US" dirty="0">
            <a:latin typeface="Arial" panose="020B0604020202020204" pitchFamily="34" charset="0"/>
            <a:cs typeface="Arial" panose="020B0604020202020204" pitchFamily="34" charset="0"/>
          </a:endParaRPr>
        </a:p>
      </dgm:t>
    </dgm:pt>
    <dgm:pt modelId="{FC2176DE-E954-4A07-8EA1-B0695957CBD6}" type="parTrans" cxnId="{55D6DE51-45A9-436A-A2F5-584FB470A865}">
      <dgm:prSet/>
      <dgm:spPr/>
      <dgm:t>
        <a:bodyPr/>
        <a:lstStyle/>
        <a:p>
          <a:endParaRPr lang="en-US"/>
        </a:p>
      </dgm:t>
    </dgm:pt>
    <dgm:pt modelId="{6EF27283-4E80-4FB2-9529-68DBD0518777}" type="sibTrans" cxnId="{55D6DE51-45A9-436A-A2F5-584FB470A865}">
      <dgm:prSet/>
      <dgm:spPr/>
      <dgm:t>
        <a:bodyPr/>
        <a:lstStyle/>
        <a:p>
          <a:endParaRPr lang="en-US"/>
        </a:p>
      </dgm:t>
    </dgm:pt>
    <dgm:pt modelId="{DD547CBB-D9F7-4DAE-9BD5-34E9FA444189}">
      <dgm:prSet phldrT="[Text]"/>
      <dgm:spPr/>
      <dgm:t>
        <a:bodyPr/>
        <a:lstStyle/>
        <a:p>
          <a:r>
            <a:rPr lang="en-US" dirty="0" smtClean="0">
              <a:latin typeface="Arial" panose="020B0604020202020204" pitchFamily="34" charset="0"/>
              <a:cs typeface="Arial" panose="020B0604020202020204" pitchFamily="34" charset="0"/>
            </a:rPr>
            <a:t>Office of the Governor</a:t>
          </a:r>
          <a:endParaRPr lang="en-US" dirty="0">
            <a:latin typeface="Arial" panose="020B0604020202020204" pitchFamily="34" charset="0"/>
            <a:cs typeface="Arial" panose="020B0604020202020204" pitchFamily="34" charset="0"/>
          </a:endParaRPr>
        </a:p>
      </dgm:t>
    </dgm:pt>
    <dgm:pt modelId="{12C717B4-52EE-44D9-AE74-1A3ABD4231AD}" type="parTrans" cxnId="{55C57D30-3433-496F-BEB6-7BBC41D8E5BA}">
      <dgm:prSet/>
      <dgm:spPr/>
      <dgm:t>
        <a:bodyPr/>
        <a:lstStyle/>
        <a:p>
          <a:endParaRPr lang="en-US"/>
        </a:p>
      </dgm:t>
    </dgm:pt>
    <dgm:pt modelId="{62F5B5AC-BBB6-4D4D-9DBB-BFDD41F32D2B}" type="sibTrans" cxnId="{55C57D30-3433-496F-BEB6-7BBC41D8E5BA}">
      <dgm:prSet/>
      <dgm:spPr/>
      <dgm:t>
        <a:bodyPr/>
        <a:lstStyle/>
        <a:p>
          <a:endParaRPr lang="en-US"/>
        </a:p>
      </dgm:t>
    </dgm:pt>
    <dgm:pt modelId="{138E3BC6-EE6A-4873-A33B-B4F38B226064}">
      <dgm:prSet phldrT="[Text]"/>
      <dgm:spPr/>
      <dgm:t>
        <a:bodyPr/>
        <a:lstStyle/>
        <a:p>
          <a:r>
            <a:rPr lang="en-US" dirty="0" smtClean="0">
              <a:latin typeface="Arial" panose="020B0604020202020204" pitchFamily="34" charset="0"/>
              <a:cs typeface="Arial" panose="020B0604020202020204" pitchFamily="34" charset="0"/>
            </a:rPr>
            <a:t>Other State Government</a:t>
          </a:r>
          <a:endParaRPr lang="en-US" dirty="0">
            <a:latin typeface="Arial" panose="020B0604020202020204" pitchFamily="34" charset="0"/>
            <a:cs typeface="Arial" panose="020B0604020202020204" pitchFamily="34" charset="0"/>
          </a:endParaRPr>
        </a:p>
      </dgm:t>
    </dgm:pt>
    <dgm:pt modelId="{7450DAF2-BD69-4AF0-92A7-2E6A62F0DA22}" type="parTrans" cxnId="{6E242D2D-AA56-418A-ADFB-0C20D780379A}">
      <dgm:prSet/>
      <dgm:spPr/>
      <dgm:t>
        <a:bodyPr/>
        <a:lstStyle/>
        <a:p>
          <a:endParaRPr lang="en-US"/>
        </a:p>
      </dgm:t>
    </dgm:pt>
    <dgm:pt modelId="{141153BB-7A74-44D3-B4BB-48E411EAA70E}" type="sibTrans" cxnId="{6E242D2D-AA56-418A-ADFB-0C20D780379A}">
      <dgm:prSet/>
      <dgm:spPr/>
      <dgm:t>
        <a:bodyPr/>
        <a:lstStyle/>
        <a:p>
          <a:endParaRPr lang="en-US"/>
        </a:p>
      </dgm:t>
    </dgm:pt>
    <dgm:pt modelId="{329A1799-7BEA-4C14-BF73-6E682E44849F}">
      <dgm:prSet phldrT="[Text]"/>
      <dgm:spPr/>
      <dgm:t>
        <a:bodyPr/>
        <a:lstStyle/>
        <a:p>
          <a:r>
            <a:rPr lang="en-US" dirty="0" smtClean="0">
              <a:latin typeface="Arial" panose="020B0604020202020204" pitchFamily="34" charset="0"/>
              <a:cs typeface="Arial" panose="020B0604020202020204" pitchFamily="34" charset="0"/>
            </a:rPr>
            <a:t>Nonprofit</a:t>
          </a:r>
          <a:endParaRPr lang="en-US" dirty="0">
            <a:latin typeface="Arial" panose="020B0604020202020204" pitchFamily="34" charset="0"/>
            <a:cs typeface="Arial" panose="020B0604020202020204" pitchFamily="34" charset="0"/>
          </a:endParaRPr>
        </a:p>
      </dgm:t>
    </dgm:pt>
    <dgm:pt modelId="{EDFE8F31-AB69-494B-8A25-4B4287337577}" type="parTrans" cxnId="{AC9A5936-3F05-4B9B-8989-20735075AFF1}">
      <dgm:prSet/>
      <dgm:spPr/>
      <dgm:t>
        <a:bodyPr/>
        <a:lstStyle/>
        <a:p>
          <a:endParaRPr lang="en-US"/>
        </a:p>
      </dgm:t>
    </dgm:pt>
    <dgm:pt modelId="{21CD1E70-17AB-4F65-B05B-2773039C4D7A}" type="sibTrans" cxnId="{AC9A5936-3F05-4B9B-8989-20735075AFF1}">
      <dgm:prSet/>
      <dgm:spPr/>
      <dgm:t>
        <a:bodyPr/>
        <a:lstStyle/>
        <a:p>
          <a:endParaRPr lang="en-US"/>
        </a:p>
      </dgm:t>
    </dgm:pt>
    <dgm:pt modelId="{DB85FAF3-D8E5-4A50-A6BE-EF7000981ED8}" type="pres">
      <dgm:prSet presAssocID="{F9D8C79A-C514-40A4-97E0-A43E5023F633}" presName="vert0" presStyleCnt="0">
        <dgm:presLayoutVars>
          <dgm:dir/>
          <dgm:animOne val="branch"/>
          <dgm:animLvl val="lvl"/>
        </dgm:presLayoutVars>
      </dgm:prSet>
      <dgm:spPr/>
      <dgm:t>
        <a:bodyPr/>
        <a:lstStyle/>
        <a:p>
          <a:endParaRPr lang="en-US"/>
        </a:p>
      </dgm:t>
    </dgm:pt>
    <dgm:pt modelId="{D8E4AB8E-56E2-4E62-A7DB-F296C12FED2F}" type="pres">
      <dgm:prSet presAssocID="{1A55270E-8A83-4578-87F6-25CC0DF48045}" presName="thickLine" presStyleLbl="alignNode1" presStyleIdx="0" presStyleCnt="1"/>
      <dgm:spPr/>
    </dgm:pt>
    <dgm:pt modelId="{2FA212C1-F78C-4E37-BE22-BDA719E09DE7}" type="pres">
      <dgm:prSet presAssocID="{1A55270E-8A83-4578-87F6-25CC0DF48045}" presName="horz1" presStyleCnt="0"/>
      <dgm:spPr/>
    </dgm:pt>
    <dgm:pt modelId="{F684659E-4A34-4FE0-B2FA-1D722D7AE913}" type="pres">
      <dgm:prSet presAssocID="{1A55270E-8A83-4578-87F6-25CC0DF48045}" presName="tx1" presStyleLbl="revTx" presStyleIdx="0" presStyleCnt="4"/>
      <dgm:spPr/>
      <dgm:t>
        <a:bodyPr/>
        <a:lstStyle/>
        <a:p>
          <a:endParaRPr lang="en-US"/>
        </a:p>
      </dgm:t>
    </dgm:pt>
    <dgm:pt modelId="{734FD1FA-89F3-4505-BA83-D015D9B9817C}" type="pres">
      <dgm:prSet presAssocID="{1A55270E-8A83-4578-87F6-25CC0DF48045}" presName="vert1" presStyleCnt="0"/>
      <dgm:spPr/>
    </dgm:pt>
    <dgm:pt modelId="{4F21DFBE-1E74-44FF-B20F-42D2D0E3A4F2}" type="pres">
      <dgm:prSet presAssocID="{DD547CBB-D9F7-4DAE-9BD5-34E9FA444189}" presName="vertSpace2a" presStyleCnt="0"/>
      <dgm:spPr/>
    </dgm:pt>
    <dgm:pt modelId="{D2E69EB5-8750-47A4-AC3E-FF260EE274A2}" type="pres">
      <dgm:prSet presAssocID="{DD547CBB-D9F7-4DAE-9BD5-34E9FA444189}" presName="horz2" presStyleCnt="0"/>
      <dgm:spPr/>
    </dgm:pt>
    <dgm:pt modelId="{4C83B0B3-0C1C-4C8F-AEDB-DAF8FB91F231}" type="pres">
      <dgm:prSet presAssocID="{DD547CBB-D9F7-4DAE-9BD5-34E9FA444189}" presName="horzSpace2" presStyleCnt="0"/>
      <dgm:spPr/>
    </dgm:pt>
    <dgm:pt modelId="{42AD65EB-3758-46CE-BB98-12FF17D32FE9}" type="pres">
      <dgm:prSet presAssocID="{DD547CBB-D9F7-4DAE-9BD5-34E9FA444189}" presName="tx2" presStyleLbl="revTx" presStyleIdx="1" presStyleCnt="4"/>
      <dgm:spPr/>
      <dgm:t>
        <a:bodyPr/>
        <a:lstStyle/>
        <a:p>
          <a:endParaRPr lang="en-US"/>
        </a:p>
      </dgm:t>
    </dgm:pt>
    <dgm:pt modelId="{42635D5B-8730-415A-A068-DE6D6E21D17A}" type="pres">
      <dgm:prSet presAssocID="{DD547CBB-D9F7-4DAE-9BD5-34E9FA444189}" presName="vert2" presStyleCnt="0"/>
      <dgm:spPr/>
    </dgm:pt>
    <dgm:pt modelId="{054BB2D6-EC21-451B-A619-235DB10171AF}" type="pres">
      <dgm:prSet presAssocID="{DD547CBB-D9F7-4DAE-9BD5-34E9FA444189}" presName="thinLine2b" presStyleLbl="callout" presStyleIdx="0" presStyleCnt="3"/>
      <dgm:spPr/>
    </dgm:pt>
    <dgm:pt modelId="{F5A4535A-BF62-4D65-8224-186F9A667454}" type="pres">
      <dgm:prSet presAssocID="{DD547CBB-D9F7-4DAE-9BD5-34E9FA444189}" presName="vertSpace2b" presStyleCnt="0"/>
      <dgm:spPr/>
    </dgm:pt>
    <dgm:pt modelId="{522D9DDB-AC01-484C-9E08-56780205B6CB}" type="pres">
      <dgm:prSet presAssocID="{138E3BC6-EE6A-4873-A33B-B4F38B226064}" presName="horz2" presStyleCnt="0"/>
      <dgm:spPr/>
    </dgm:pt>
    <dgm:pt modelId="{AA70604A-A1DD-4D93-901C-2BF7B3AF5549}" type="pres">
      <dgm:prSet presAssocID="{138E3BC6-EE6A-4873-A33B-B4F38B226064}" presName="horzSpace2" presStyleCnt="0"/>
      <dgm:spPr/>
    </dgm:pt>
    <dgm:pt modelId="{CFD8C3A6-BF2B-45B3-A6B0-87285CA76D46}" type="pres">
      <dgm:prSet presAssocID="{138E3BC6-EE6A-4873-A33B-B4F38B226064}" presName="tx2" presStyleLbl="revTx" presStyleIdx="2" presStyleCnt="4"/>
      <dgm:spPr/>
      <dgm:t>
        <a:bodyPr/>
        <a:lstStyle/>
        <a:p>
          <a:endParaRPr lang="en-US"/>
        </a:p>
      </dgm:t>
    </dgm:pt>
    <dgm:pt modelId="{ADA2ADB1-3678-4C8A-8476-DDFC55429EA6}" type="pres">
      <dgm:prSet presAssocID="{138E3BC6-EE6A-4873-A33B-B4F38B226064}" presName="vert2" presStyleCnt="0"/>
      <dgm:spPr/>
    </dgm:pt>
    <dgm:pt modelId="{4BE1A9F5-5A79-47D0-B031-AA0853AACC05}" type="pres">
      <dgm:prSet presAssocID="{138E3BC6-EE6A-4873-A33B-B4F38B226064}" presName="thinLine2b" presStyleLbl="callout" presStyleIdx="1" presStyleCnt="3"/>
      <dgm:spPr/>
    </dgm:pt>
    <dgm:pt modelId="{0D4E9E96-7F4A-45C3-9AFE-768A4FF55600}" type="pres">
      <dgm:prSet presAssocID="{138E3BC6-EE6A-4873-A33B-B4F38B226064}" presName="vertSpace2b" presStyleCnt="0"/>
      <dgm:spPr/>
    </dgm:pt>
    <dgm:pt modelId="{46571316-8B6D-4A2F-BB9B-51FC6DEBEE38}" type="pres">
      <dgm:prSet presAssocID="{329A1799-7BEA-4C14-BF73-6E682E44849F}" presName="horz2" presStyleCnt="0"/>
      <dgm:spPr/>
    </dgm:pt>
    <dgm:pt modelId="{719A6ECA-AFF3-4D10-8818-04822794BE02}" type="pres">
      <dgm:prSet presAssocID="{329A1799-7BEA-4C14-BF73-6E682E44849F}" presName="horzSpace2" presStyleCnt="0"/>
      <dgm:spPr/>
    </dgm:pt>
    <dgm:pt modelId="{0D9AE6DA-46DC-4E4A-8592-35929645E194}" type="pres">
      <dgm:prSet presAssocID="{329A1799-7BEA-4C14-BF73-6E682E44849F}" presName="tx2" presStyleLbl="revTx" presStyleIdx="3" presStyleCnt="4"/>
      <dgm:spPr/>
      <dgm:t>
        <a:bodyPr/>
        <a:lstStyle/>
        <a:p>
          <a:endParaRPr lang="en-US"/>
        </a:p>
      </dgm:t>
    </dgm:pt>
    <dgm:pt modelId="{986E4B85-6832-432C-91E6-09EBDD6B183D}" type="pres">
      <dgm:prSet presAssocID="{329A1799-7BEA-4C14-BF73-6E682E44849F}" presName="vert2" presStyleCnt="0"/>
      <dgm:spPr/>
    </dgm:pt>
    <dgm:pt modelId="{C0838365-4B06-4242-9858-E0CF8DE5ABC4}" type="pres">
      <dgm:prSet presAssocID="{329A1799-7BEA-4C14-BF73-6E682E44849F}" presName="thinLine2b" presStyleLbl="callout" presStyleIdx="2" presStyleCnt="3"/>
      <dgm:spPr/>
    </dgm:pt>
    <dgm:pt modelId="{EEB6CCD5-4DBF-473D-844F-57D3E853F226}" type="pres">
      <dgm:prSet presAssocID="{329A1799-7BEA-4C14-BF73-6E682E44849F}" presName="vertSpace2b" presStyleCnt="0"/>
      <dgm:spPr/>
    </dgm:pt>
  </dgm:ptLst>
  <dgm:cxnLst>
    <dgm:cxn modelId="{6B83A76F-853D-4A3C-82CF-9CFDB06CEBD7}" type="presOf" srcId="{138E3BC6-EE6A-4873-A33B-B4F38B226064}" destId="{CFD8C3A6-BF2B-45B3-A6B0-87285CA76D46}" srcOrd="0" destOrd="0" presId="urn:microsoft.com/office/officeart/2008/layout/LinedList"/>
    <dgm:cxn modelId="{AC9A5936-3F05-4B9B-8989-20735075AFF1}" srcId="{1A55270E-8A83-4578-87F6-25CC0DF48045}" destId="{329A1799-7BEA-4C14-BF73-6E682E44849F}" srcOrd="2" destOrd="0" parTransId="{EDFE8F31-AB69-494B-8A25-4B4287337577}" sibTransId="{21CD1E70-17AB-4F65-B05B-2773039C4D7A}"/>
    <dgm:cxn modelId="{34F0177D-D4D7-4980-9535-39CD93D378A1}" type="presOf" srcId="{1A55270E-8A83-4578-87F6-25CC0DF48045}" destId="{F684659E-4A34-4FE0-B2FA-1D722D7AE913}" srcOrd="0" destOrd="0" presId="urn:microsoft.com/office/officeart/2008/layout/LinedList"/>
    <dgm:cxn modelId="{55D6DE51-45A9-436A-A2F5-584FB470A865}" srcId="{F9D8C79A-C514-40A4-97E0-A43E5023F633}" destId="{1A55270E-8A83-4578-87F6-25CC0DF48045}" srcOrd="0" destOrd="0" parTransId="{FC2176DE-E954-4A07-8EA1-B0695957CBD6}" sibTransId="{6EF27283-4E80-4FB2-9529-68DBD0518777}"/>
    <dgm:cxn modelId="{0B8E48D0-0072-4372-ADA3-836A92C950BE}" type="presOf" srcId="{F9D8C79A-C514-40A4-97E0-A43E5023F633}" destId="{DB85FAF3-D8E5-4A50-A6BE-EF7000981ED8}" srcOrd="0" destOrd="0" presId="urn:microsoft.com/office/officeart/2008/layout/LinedList"/>
    <dgm:cxn modelId="{907B53D5-273E-41ED-B36E-6D07850BBDBF}" type="presOf" srcId="{DD547CBB-D9F7-4DAE-9BD5-34E9FA444189}" destId="{42AD65EB-3758-46CE-BB98-12FF17D32FE9}" srcOrd="0" destOrd="0" presId="urn:microsoft.com/office/officeart/2008/layout/LinedList"/>
    <dgm:cxn modelId="{55C57D30-3433-496F-BEB6-7BBC41D8E5BA}" srcId="{1A55270E-8A83-4578-87F6-25CC0DF48045}" destId="{DD547CBB-D9F7-4DAE-9BD5-34E9FA444189}" srcOrd="0" destOrd="0" parTransId="{12C717B4-52EE-44D9-AE74-1A3ABD4231AD}" sibTransId="{62F5B5AC-BBB6-4D4D-9DBB-BFDD41F32D2B}"/>
    <dgm:cxn modelId="{6E242D2D-AA56-418A-ADFB-0C20D780379A}" srcId="{1A55270E-8A83-4578-87F6-25CC0DF48045}" destId="{138E3BC6-EE6A-4873-A33B-B4F38B226064}" srcOrd="1" destOrd="0" parTransId="{7450DAF2-BD69-4AF0-92A7-2E6A62F0DA22}" sibTransId="{141153BB-7A74-44D3-B4BB-48E411EAA70E}"/>
    <dgm:cxn modelId="{A5B8724D-1EF0-465F-AEBE-D879894D04AF}" type="presOf" srcId="{329A1799-7BEA-4C14-BF73-6E682E44849F}" destId="{0D9AE6DA-46DC-4E4A-8592-35929645E194}" srcOrd="0" destOrd="0" presId="urn:microsoft.com/office/officeart/2008/layout/LinedList"/>
    <dgm:cxn modelId="{B785A79D-1002-489A-8CF1-33E37C84C46E}" type="presParOf" srcId="{DB85FAF3-D8E5-4A50-A6BE-EF7000981ED8}" destId="{D8E4AB8E-56E2-4E62-A7DB-F296C12FED2F}" srcOrd="0" destOrd="0" presId="urn:microsoft.com/office/officeart/2008/layout/LinedList"/>
    <dgm:cxn modelId="{A4287E16-8403-46AD-81E2-1F27826D2F2F}" type="presParOf" srcId="{DB85FAF3-D8E5-4A50-A6BE-EF7000981ED8}" destId="{2FA212C1-F78C-4E37-BE22-BDA719E09DE7}" srcOrd="1" destOrd="0" presId="urn:microsoft.com/office/officeart/2008/layout/LinedList"/>
    <dgm:cxn modelId="{D6386D56-98CE-468C-8186-4A7A628415C2}" type="presParOf" srcId="{2FA212C1-F78C-4E37-BE22-BDA719E09DE7}" destId="{F684659E-4A34-4FE0-B2FA-1D722D7AE913}" srcOrd="0" destOrd="0" presId="urn:microsoft.com/office/officeart/2008/layout/LinedList"/>
    <dgm:cxn modelId="{FBA20F15-777D-4F2E-BD6A-ADFB516C12F2}" type="presParOf" srcId="{2FA212C1-F78C-4E37-BE22-BDA719E09DE7}" destId="{734FD1FA-89F3-4505-BA83-D015D9B9817C}" srcOrd="1" destOrd="0" presId="urn:microsoft.com/office/officeart/2008/layout/LinedList"/>
    <dgm:cxn modelId="{5E80BF13-7664-41BA-B99B-462E79A4AFF7}" type="presParOf" srcId="{734FD1FA-89F3-4505-BA83-D015D9B9817C}" destId="{4F21DFBE-1E74-44FF-B20F-42D2D0E3A4F2}" srcOrd="0" destOrd="0" presId="urn:microsoft.com/office/officeart/2008/layout/LinedList"/>
    <dgm:cxn modelId="{5D27D8F5-6300-44D4-8CC5-08310D1E4185}" type="presParOf" srcId="{734FD1FA-89F3-4505-BA83-D015D9B9817C}" destId="{D2E69EB5-8750-47A4-AC3E-FF260EE274A2}" srcOrd="1" destOrd="0" presId="urn:microsoft.com/office/officeart/2008/layout/LinedList"/>
    <dgm:cxn modelId="{9EE6824B-0C5B-45FD-AB6D-8DDD70AD5A77}" type="presParOf" srcId="{D2E69EB5-8750-47A4-AC3E-FF260EE274A2}" destId="{4C83B0B3-0C1C-4C8F-AEDB-DAF8FB91F231}" srcOrd="0" destOrd="0" presId="urn:microsoft.com/office/officeart/2008/layout/LinedList"/>
    <dgm:cxn modelId="{A84AC44E-24C2-4662-B6AC-8FF412DA1E6F}" type="presParOf" srcId="{D2E69EB5-8750-47A4-AC3E-FF260EE274A2}" destId="{42AD65EB-3758-46CE-BB98-12FF17D32FE9}" srcOrd="1" destOrd="0" presId="urn:microsoft.com/office/officeart/2008/layout/LinedList"/>
    <dgm:cxn modelId="{4422C66A-E76E-44D1-973F-1BC510D591CA}" type="presParOf" srcId="{D2E69EB5-8750-47A4-AC3E-FF260EE274A2}" destId="{42635D5B-8730-415A-A068-DE6D6E21D17A}" srcOrd="2" destOrd="0" presId="urn:microsoft.com/office/officeart/2008/layout/LinedList"/>
    <dgm:cxn modelId="{C3469783-838B-4F3D-B9AB-4B918F77781C}" type="presParOf" srcId="{734FD1FA-89F3-4505-BA83-D015D9B9817C}" destId="{054BB2D6-EC21-451B-A619-235DB10171AF}" srcOrd="2" destOrd="0" presId="urn:microsoft.com/office/officeart/2008/layout/LinedList"/>
    <dgm:cxn modelId="{0D45A3AA-E950-4132-95C1-63CF96C32770}" type="presParOf" srcId="{734FD1FA-89F3-4505-BA83-D015D9B9817C}" destId="{F5A4535A-BF62-4D65-8224-186F9A667454}" srcOrd="3" destOrd="0" presId="urn:microsoft.com/office/officeart/2008/layout/LinedList"/>
    <dgm:cxn modelId="{07913226-199D-4E3D-BC72-25AF70F321E3}" type="presParOf" srcId="{734FD1FA-89F3-4505-BA83-D015D9B9817C}" destId="{522D9DDB-AC01-484C-9E08-56780205B6CB}" srcOrd="4" destOrd="0" presId="urn:microsoft.com/office/officeart/2008/layout/LinedList"/>
    <dgm:cxn modelId="{E519D99E-0CE8-4BB1-B8B4-917E70F11F45}" type="presParOf" srcId="{522D9DDB-AC01-484C-9E08-56780205B6CB}" destId="{AA70604A-A1DD-4D93-901C-2BF7B3AF5549}" srcOrd="0" destOrd="0" presId="urn:microsoft.com/office/officeart/2008/layout/LinedList"/>
    <dgm:cxn modelId="{10D96132-EABD-400E-946C-BA52CD6523B9}" type="presParOf" srcId="{522D9DDB-AC01-484C-9E08-56780205B6CB}" destId="{CFD8C3A6-BF2B-45B3-A6B0-87285CA76D46}" srcOrd="1" destOrd="0" presId="urn:microsoft.com/office/officeart/2008/layout/LinedList"/>
    <dgm:cxn modelId="{C720002A-74D5-4573-916C-FA1168B8E2D8}" type="presParOf" srcId="{522D9DDB-AC01-484C-9E08-56780205B6CB}" destId="{ADA2ADB1-3678-4C8A-8476-DDFC55429EA6}" srcOrd="2" destOrd="0" presId="urn:microsoft.com/office/officeart/2008/layout/LinedList"/>
    <dgm:cxn modelId="{B6B4FEC1-E2F0-4496-828B-1701869F9E07}" type="presParOf" srcId="{734FD1FA-89F3-4505-BA83-D015D9B9817C}" destId="{4BE1A9F5-5A79-47D0-B031-AA0853AACC05}" srcOrd="5" destOrd="0" presId="urn:microsoft.com/office/officeart/2008/layout/LinedList"/>
    <dgm:cxn modelId="{DD294F14-B534-4463-AC0A-DE8CC74664EF}" type="presParOf" srcId="{734FD1FA-89F3-4505-BA83-D015D9B9817C}" destId="{0D4E9E96-7F4A-45C3-9AFE-768A4FF55600}" srcOrd="6" destOrd="0" presId="urn:microsoft.com/office/officeart/2008/layout/LinedList"/>
    <dgm:cxn modelId="{791D3DDB-51D3-4D05-993D-331E402E8492}" type="presParOf" srcId="{734FD1FA-89F3-4505-BA83-D015D9B9817C}" destId="{46571316-8B6D-4A2F-BB9B-51FC6DEBEE38}" srcOrd="7" destOrd="0" presId="urn:microsoft.com/office/officeart/2008/layout/LinedList"/>
    <dgm:cxn modelId="{3F457011-1400-485E-9B0F-D42F7C604AD7}" type="presParOf" srcId="{46571316-8B6D-4A2F-BB9B-51FC6DEBEE38}" destId="{719A6ECA-AFF3-4D10-8818-04822794BE02}" srcOrd="0" destOrd="0" presId="urn:microsoft.com/office/officeart/2008/layout/LinedList"/>
    <dgm:cxn modelId="{B5169F2D-95A0-4E3E-A35C-28354B967849}" type="presParOf" srcId="{46571316-8B6D-4A2F-BB9B-51FC6DEBEE38}" destId="{0D9AE6DA-46DC-4E4A-8592-35929645E194}" srcOrd="1" destOrd="0" presId="urn:microsoft.com/office/officeart/2008/layout/LinedList"/>
    <dgm:cxn modelId="{C9FD4EED-B6D2-48B1-A3AC-A1AAF89DDD31}" type="presParOf" srcId="{46571316-8B6D-4A2F-BB9B-51FC6DEBEE38}" destId="{986E4B85-6832-432C-91E6-09EBDD6B183D}" srcOrd="2" destOrd="0" presId="urn:microsoft.com/office/officeart/2008/layout/LinedList"/>
    <dgm:cxn modelId="{399FF4A1-EE10-46BE-A1D9-93E02D764CD8}" type="presParOf" srcId="{734FD1FA-89F3-4505-BA83-D015D9B9817C}" destId="{C0838365-4B06-4242-9858-E0CF8DE5ABC4}" srcOrd="8" destOrd="0" presId="urn:microsoft.com/office/officeart/2008/layout/LinedList"/>
    <dgm:cxn modelId="{23BA7A8C-40E3-4C30-AB87-F360FE874F28}" type="presParOf" srcId="{734FD1FA-89F3-4505-BA83-D015D9B9817C}" destId="{EEB6CCD5-4DBF-473D-844F-57D3E853F226}"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95051657-A195-C741-98D3-F193726ADD88}" type="datetime1">
              <a:rPr lang="en-US" smtClean="0"/>
              <a:t>1/6/2016</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r>
              <a:rPr lang="en-US" dirty="0" smtClean="0"/>
              <a:t>New Commissioner Orientation -- Updated January 2016</a:t>
            </a: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A50BA8FE-296D-B342-8830-4C85D2C049AF}" type="slidenum">
              <a:rPr lang="en-US" smtClean="0"/>
              <a:pPr/>
              <a:t>‹#›</a:t>
            </a:fld>
            <a:endParaRPr lang="en-US" dirty="0"/>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9DFB3D17-1147-6647-8C78-7959D1AD69A9}" type="datetime1">
              <a:rPr lang="en-US" smtClean="0"/>
              <a:t>1/6/2016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r>
              <a:rPr lang="en-US" dirty="0" smtClean="0"/>
              <a:t>New Commissioner Orientation -- Updated January 2016</a:t>
            </a: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DA910615-33E9-A44A-87B7-52BAF2946AF9}" type="slidenum">
              <a:rPr lang="en-US" smtClean="0"/>
              <a:pPr/>
              <a:t>‹#›</a:t>
            </a:fld>
            <a:endParaRPr lang="en-US" dirty="0"/>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tionalservice.gov/about/strategic-pla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ationalservice.gov/programs/senior-corp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nationalservice.gov/programs/americorp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nationalservice.gov/resourc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nationalservice.gov/resource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nationalservice.gov/resources"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tatecommissions.org/" TargetMode="External"/><Relationship Id="rId4" Type="http://schemas.openxmlformats.org/officeDocument/2006/relationships/hyperlink" Target="http://www.americorpsalums.or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Commissioner Orientation</a:t>
            </a:r>
          </a:p>
          <a:p>
            <a:endParaRPr lang="en-US" dirty="0" smtClean="0"/>
          </a:p>
          <a:p>
            <a:r>
              <a:rPr lang="en-US" dirty="0" smtClean="0"/>
              <a:t>This presentation was designed for newly appointed members of State Service Commissions. Commission</a:t>
            </a:r>
            <a:r>
              <a:rPr lang="en-US" baseline="0" dirty="0" smtClean="0"/>
              <a:t> staff may use this presentation in its entirety to orient new commissioners or excerpt relevant parts to use as part of the commission’s training plan. This presentation was updated and published on the National Service Knowledge network in January 2016.</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New Commissioner Orientation -- Updated January 2016</a:t>
            </a:r>
            <a:endParaRPr lang="en-US" dirty="0"/>
          </a:p>
        </p:txBody>
      </p:sp>
    </p:spTree>
    <p:extLst>
      <p:ext uri="{BB962C8B-B14F-4D97-AF65-F5344CB8AC3E}">
        <p14:creationId xmlns:p14="http://schemas.microsoft.com/office/powerpoint/2010/main" val="2161291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CNCS Guiding Principles</a:t>
            </a:r>
            <a:r>
              <a:rPr lang="en-US" sz="1200" kern="1200" baseline="0" dirty="0" smtClean="0">
                <a:solidFill>
                  <a:schemeClr val="tx1"/>
                </a:solidFill>
                <a:effectLst/>
                <a:latin typeface="+mn-lt"/>
                <a:ea typeface="+mn-ea"/>
                <a:cs typeface="+mn-cs"/>
              </a:rPr>
              <a:t> – continued from previous slide</a:t>
            </a: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--Help rural and economically distressed communities obtain access to public and private resources.</a:t>
            </a:r>
          </a:p>
          <a:p>
            <a:pPr fontAlgn="base"/>
            <a:r>
              <a:rPr lang="en-US" sz="1200" kern="1200" dirty="0" smtClean="0">
                <a:solidFill>
                  <a:schemeClr val="tx1"/>
                </a:solidFill>
                <a:effectLst/>
                <a:latin typeface="+mn-lt"/>
                <a:ea typeface="+mn-ea"/>
                <a:cs typeface="+mn-cs"/>
              </a:rPr>
              <a:t>--Support diverse organizations, including faith-based and other community organizations, minority colleges, and disability organizations.</a:t>
            </a:r>
          </a:p>
          <a:p>
            <a:pPr fontAlgn="base"/>
            <a:r>
              <a:rPr lang="en-US" sz="1200" kern="1200" dirty="0" smtClean="0">
                <a:solidFill>
                  <a:schemeClr val="tx1"/>
                </a:solidFill>
                <a:effectLst/>
                <a:latin typeface="+mn-lt"/>
                <a:ea typeface="+mn-ea"/>
                <a:cs typeface="+mn-cs"/>
              </a:rPr>
              <a:t>--Use service-learning principles to put volunteer and service activities into an appropriate context that stimulates life-long civic engagement.</a:t>
            </a:r>
          </a:p>
          <a:p>
            <a:pPr fontAlgn="base"/>
            <a:r>
              <a:rPr lang="en-US" sz="1200" kern="1200" dirty="0" smtClean="0">
                <a:solidFill>
                  <a:schemeClr val="tx1"/>
                </a:solidFill>
                <a:effectLst/>
                <a:latin typeface="+mn-lt"/>
                <a:ea typeface="+mn-ea"/>
                <a:cs typeface="+mn-cs"/>
              </a:rPr>
              <a:t>--Support continued civic engagement, leadership, and public service careers for our programs' participants and community volunteers.</a:t>
            </a:r>
          </a:p>
          <a:p>
            <a:pPr fontAlgn="base"/>
            <a:r>
              <a:rPr lang="en-US" sz="1200" kern="1200" dirty="0" smtClean="0">
                <a:solidFill>
                  <a:schemeClr val="tx1"/>
                </a:solidFill>
                <a:effectLst/>
                <a:latin typeface="+mn-lt"/>
                <a:ea typeface="+mn-ea"/>
                <a:cs typeface="+mn-cs"/>
              </a:rPr>
              <a:t>--Exhibit excellence in management and customer service.</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10</a:t>
            </a:fld>
            <a:endParaRPr lang="en-US" dirty="0"/>
          </a:p>
        </p:txBody>
      </p:sp>
    </p:spTree>
    <p:extLst>
      <p:ext uri="{BB962C8B-B14F-4D97-AF65-F5344CB8AC3E}">
        <p14:creationId xmlns:p14="http://schemas.microsoft.com/office/powerpoint/2010/main" val="393168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dirty="0" smtClean="0">
                <a:effectLst/>
                <a:latin typeface="+mn-lt"/>
              </a:rPr>
              <a:t>CNCS Strategic Plan</a:t>
            </a:r>
          </a:p>
          <a:p>
            <a:pPr fontAlgn="base"/>
            <a:endParaRPr lang="en-US" sz="1200" dirty="0" smtClean="0">
              <a:effectLst/>
              <a:latin typeface="+mn-lt"/>
            </a:endParaRPr>
          </a:p>
          <a:p>
            <a:r>
              <a:rPr lang="en-US" sz="1200" dirty="0" smtClean="0">
                <a:latin typeface="+mn-lt"/>
              </a:rPr>
              <a:t>The current strategic plan for CNCS may be found at </a:t>
            </a:r>
            <a:r>
              <a:rPr lang="en-US" sz="1200" dirty="0" smtClean="0">
                <a:latin typeface="+mn-lt"/>
                <a:hlinkClick r:id="rId3"/>
              </a:rPr>
              <a:t>www.nationalservice.gov/about/strategic-plan</a:t>
            </a:r>
            <a:r>
              <a:rPr lang="en-US" sz="1200" dirty="0" smtClean="0">
                <a:latin typeface="+mn-lt"/>
              </a:rPr>
              <a:t>. </a:t>
            </a:r>
          </a:p>
          <a:p>
            <a:endParaRPr lang="en-US" sz="1200" dirty="0" smtClean="0">
              <a:latin typeface="+mn-lt"/>
            </a:endParaRPr>
          </a:p>
          <a:p>
            <a:r>
              <a:rPr lang="en-US" sz="1200" dirty="0" smtClean="0">
                <a:latin typeface="+mn-lt"/>
              </a:rPr>
              <a:t>The plan identifies these agency goals:</a:t>
            </a:r>
          </a:p>
          <a:p>
            <a:endParaRPr lang="en-US" sz="1200" dirty="0" smtClean="0">
              <a:latin typeface="+mn-lt"/>
            </a:endParaRPr>
          </a:p>
          <a:p>
            <a:r>
              <a:rPr lang="en-US" sz="1200" dirty="0" smtClean="0">
                <a:latin typeface="+mn-lt"/>
              </a:rPr>
              <a:t>Goal 1: Increase the impact of national service on community needs in communities served by CNCS-supported programs.</a:t>
            </a:r>
          </a:p>
          <a:p>
            <a:r>
              <a:rPr lang="en-US" sz="1200" dirty="0" smtClean="0">
                <a:latin typeface="+mn-lt"/>
              </a:rPr>
              <a:t>Goal 2: Strengthen national service so that participants engaged in CNCS-supported programs consistently find satisfaction, meaning, and opportunity.</a:t>
            </a:r>
          </a:p>
          <a:p>
            <a:r>
              <a:rPr lang="en-US" sz="1200" dirty="0" smtClean="0">
                <a:latin typeface="+mn-lt"/>
              </a:rPr>
              <a:t>Goal 3: Maximize the value we add to grantees, partners, and participants.</a:t>
            </a:r>
          </a:p>
          <a:p>
            <a:r>
              <a:rPr lang="en-US" sz="1200" dirty="0" smtClean="0">
                <a:latin typeface="+mn-lt"/>
              </a:rPr>
              <a:t>Goal 4: Fortify management operations and sustain a capable, responsive, and accountable organization.</a:t>
            </a:r>
          </a:p>
          <a:p>
            <a:endParaRPr lang="en-US" sz="1200" baseline="0" dirty="0" smtClean="0">
              <a:latin typeface="+mn-lt"/>
            </a:endParaRP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11</a:t>
            </a:fld>
            <a:endParaRPr lang="en-US" dirty="0"/>
          </a:p>
        </p:txBody>
      </p:sp>
    </p:spTree>
    <p:extLst>
      <p:ext uri="{BB962C8B-B14F-4D97-AF65-F5344CB8AC3E}">
        <p14:creationId xmlns:p14="http://schemas.microsoft.com/office/powerpoint/2010/main" val="2061601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CNCS Structure</a:t>
            </a:r>
          </a:p>
          <a:p>
            <a:endParaRPr lang="en-US" baseline="0" dirty="0" smtClean="0"/>
          </a:p>
          <a:p>
            <a:r>
              <a:rPr lang="en-US" baseline="0" dirty="0" smtClean="0"/>
              <a:t>CNCS is managed by a Chief Executive Officer, who is appointed by the President, and a management team of federal employees. CNCS programming and grantmaking fall into several categories: AmeriCorps State and National, AmeriCorps VISTA, AmeriCorps NCCC, and the Social Innovation Fund. There are also senior staff positions and support staff in the Office of Field Liaison, the Office of the General Counsel, and more.</a:t>
            </a:r>
          </a:p>
          <a:p>
            <a:endParaRPr lang="en-US" baseline="0" dirty="0" smtClean="0"/>
          </a:p>
          <a:p>
            <a:r>
              <a:rPr lang="en-US" baseline="0" dirty="0" smtClean="0"/>
              <a:t>CNCS is governed by the Board of Directors, which sets policies and direction for the agency. The Board is responsible for all actions taken by the CEO regarding standards, policies, procedures, programs, and initiatives as are necessary to carry out the mission of the agency.</a:t>
            </a:r>
          </a:p>
          <a:p>
            <a:endParaRPr lang="en-US" baseline="0" dirty="0" smtClean="0"/>
          </a:p>
          <a:p>
            <a:r>
              <a:rPr lang="en-US" baseline="0" dirty="0" smtClean="0"/>
              <a:t>Board members serve three year terms and are appointed by the President. The Board meets quarterly.</a:t>
            </a:r>
          </a:p>
          <a:p>
            <a:endParaRPr lang="en-US" baseline="0" dirty="0" smtClean="0"/>
          </a:p>
          <a:p>
            <a:r>
              <a:rPr lang="en-US" baseline="0" dirty="0" smtClean="0"/>
              <a:t>The Office of Inspector General is an independent office; the OIG routinely audits and conducts investigations of CNCS operations and grantees.</a:t>
            </a:r>
          </a:p>
          <a:p>
            <a:endParaRPr lang="en-US" baseline="0" dirty="0" smtClean="0"/>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12</a:t>
            </a:fld>
            <a:endParaRPr lang="en-US" dirty="0"/>
          </a:p>
        </p:txBody>
      </p:sp>
    </p:spTree>
    <p:extLst>
      <p:ext uri="{BB962C8B-B14F-4D97-AF65-F5344CB8AC3E}">
        <p14:creationId xmlns:p14="http://schemas.microsoft.com/office/powerpoint/2010/main" val="398239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CNCS Funding</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CNCS is funded through the federal government budget process.</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Step One: The President’s Budget Request</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On or before the first Monday in February, the President submits his federal budget request for the upcoming federal fiscal year (October 1 – September 30). The budget request is developed by the Office of Management and Budget (OMB), and the request </a:t>
            </a:r>
            <a:r>
              <a:rPr lang="en-US" sz="1200" kern="1200" dirty="0" smtClean="0">
                <a:solidFill>
                  <a:schemeClr val="tx1"/>
                </a:solidFill>
                <a:effectLst/>
                <a:latin typeface="+mn-lt"/>
                <a:ea typeface="+mn-ea"/>
                <a:cs typeface="+mn-cs"/>
              </a:rPr>
              <a:t>outlines federal spending priorities and policy changes. The President’s budget outlines specific funding levels for all federal programs. </a:t>
            </a:r>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dirty="0"/>
          </a:p>
        </p:txBody>
      </p:sp>
    </p:spTree>
    <p:extLst>
      <p:ext uri="{BB962C8B-B14F-4D97-AF65-F5344CB8AC3E}">
        <p14:creationId xmlns:p14="http://schemas.microsoft.com/office/powerpoint/2010/main" val="1106447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CNCS Funding</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Step Two: Congressional Budget Resolution</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After the President’s budget is released, the House and Senate Budget Committees develop their budget resolutions. The committees typically hold hearings with department officials to gather information and inform their resolutions. When the House and Senate Budget Committees have completed their budget resolutions, they go to the House and Senate floors for discussion and amendment (by a majority vote). Once passed, the budgets go to a House-Senate conference to resolve any differences, and a conference report is passed by both houses. The budget resolution deadline is April 15; should the process take longer, the budget can go to a continuing resolution to extend the time for deliberation and decision. </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14</a:t>
            </a:fld>
            <a:endParaRPr lang="en-US" dirty="0"/>
          </a:p>
        </p:txBody>
      </p:sp>
    </p:spTree>
    <p:extLst>
      <p:ext uri="{BB962C8B-B14F-4D97-AF65-F5344CB8AC3E}">
        <p14:creationId xmlns:p14="http://schemas.microsoft.com/office/powerpoint/2010/main" val="416040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CNCS Funding</a:t>
            </a:r>
          </a:p>
          <a:p>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Step Three: Budget</a:t>
            </a:r>
            <a:r>
              <a:rPr lang="en-US" sz="1200" b="0" kern="1200" baseline="0" dirty="0" smtClean="0">
                <a:solidFill>
                  <a:schemeClr val="tx1"/>
                </a:solidFill>
                <a:effectLst/>
                <a:latin typeface="+mn-lt"/>
                <a:ea typeface="+mn-ea"/>
                <a:cs typeface="+mn-cs"/>
              </a:rPr>
              <a:t> Enactment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Once Congress passes the federal budget, federal agencies receive their annual appropriations and conduct their annual program activities as defined by the budget law.</a:t>
            </a:r>
            <a:endParaRPr lang="en-US" sz="1200" b="0" kern="1200" dirty="0" smtClean="0">
              <a:solidFill>
                <a:schemeClr val="tx1"/>
              </a:solidFill>
              <a:effectLst/>
              <a:latin typeface="+mn-lt"/>
              <a:ea typeface="+mn-ea"/>
              <a:cs typeface="+mn-cs"/>
            </a:endParaRP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15</a:t>
            </a:fld>
            <a:endParaRPr lang="en-US" dirty="0"/>
          </a:p>
        </p:txBody>
      </p:sp>
    </p:spTree>
    <p:extLst>
      <p:ext uri="{BB962C8B-B14F-4D97-AF65-F5344CB8AC3E}">
        <p14:creationId xmlns:p14="http://schemas.microsoft.com/office/powerpoint/2010/main" val="3511562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latin typeface="+mn-lt"/>
              </a:rPr>
              <a:t>Types</a:t>
            </a:r>
            <a:r>
              <a:rPr lang="en-US" sz="1200" baseline="0" dirty="0" smtClean="0">
                <a:latin typeface="+mn-lt"/>
              </a:rPr>
              <a:t> of AmeriCorps State and National Prime Grantees</a:t>
            </a:r>
          </a:p>
          <a:p>
            <a:pPr marL="0" indent="0">
              <a:buNone/>
            </a:pPr>
            <a:endParaRPr lang="en-US" sz="1200" dirty="0" smtClean="0">
              <a:solidFill>
                <a:srgbClr val="FF0000"/>
              </a:solidFill>
              <a:latin typeface="+mn-lt"/>
              <a:cs typeface="Arial" panose="020B0604020202020204" pitchFamily="34" charset="0"/>
            </a:endParaRPr>
          </a:p>
          <a:p>
            <a:pPr marL="0" indent="0">
              <a:buNone/>
            </a:pPr>
            <a:r>
              <a:rPr lang="en-US" sz="1200" dirty="0" smtClean="0">
                <a:latin typeface="+mn-lt"/>
                <a:cs typeface="Arial" panose="020B0604020202020204" pitchFamily="34" charset="0"/>
              </a:rPr>
              <a:t>1, Direct Programs</a:t>
            </a:r>
          </a:p>
          <a:p>
            <a:pPr marL="0" indent="0">
              <a:buNone/>
            </a:pPr>
            <a:r>
              <a:rPr lang="en-US" sz="1200" dirty="0" smtClean="0">
                <a:latin typeface="+mn-lt"/>
                <a:cs typeface="Arial" panose="020B0604020202020204" pitchFamily="34" charset="0"/>
              </a:rPr>
              <a:t>--National or multi-state programs</a:t>
            </a:r>
          </a:p>
          <a:p>
            <a:pPr marL="0" indent="0">
              <a:buNone/>
            </a:pPr>
            <a:r>
              <a:rPr lang="en-US" sz="1200" dirty="0" smtClean="0">
                <a:latin typeface="+mn-lt"/>
                <a:cs typeface="Arial" panose="020B0604020202020204" pitchFamily="34" charset="0"/>
              </a:rPr>
              <a:t>--Programs managed by Indian Tribes</a:t>
            </a:r>
          </a:p>
          <a:p>
            <a:pPr marL="0" indent="0">
              <a:buNone/>
            </a:pPr>
            <a:r>
              <a:rPr lang="en-US" sz="1200" dirty="0" smtClean="0">
                <a:latin typeface="+mn-lt"/>
                <a:cs typeface="Arial" panose="020B0604020202020204" pitchFamily="34" charset="0"/>
              </a:rPr>
              <a:t>--Programs managed by US Territories</a:t>
            </a:r>
          </a:p>
          <a:p>
            <a:pPr marL="0" indent="0">
              <a:buNone/>
            </a:pPr>
            <a:r>
              <a:rPr lang="en-US" sz="1200" dirty="0" smtClean="0">
                <a:latin typeface="+mn-lt"/>
                <a:cs typeface="Arial" panose="020B0604020202020204" pitchFamily="34" charset="0"/>
              </a:rPr>
              <a:t>--Programs funded in states without a commission</a:t>
            </a:r>
          </a:p>
          <a:p>
            <a:pPr marL="0" indent="0">
              <a:buNone/>
            </a:pPr>
            <a:endParaRPr lang="en-US" sz="1200" dirty="0" smtClean="0">
              <a:latin typeface="+mn-lt"/>
              <a:cs typeface="Arial" panose="020B0604020202020204" pitchFamily="34" charset="0"/>
            </a:endParaRPr>
          </a:p>
          <a:p>
            <a:pPr marL="0" indent="0">
              <a:buNone/>
            </a:pPr>
            <a:r>
              <a:rPr lang="en-US" sz="1200" dirty="0" smtClean="0">
                <a:latin typeface="+mn-lt"/>
                <a:cs typeface="Arial" panose="020B0604020202020204" pitchFamily="34" charset="0"/>
              </a:rPr>
              <a:t>Direct programs receive Competitive AmeriCorps funding</a:t>
            </a:r>
            <a:r>
              <a:rPr lang="en-US" sz="1200" baseline="0" dirty="0" smtClean="0">
                <a:latin typeface="+mn-lt"/>
                <a:cs typeface="Arial" panose="020B0604020202020204" pitchFamily="34" charset="0"/>
              </a:rPr>
              <a:t> from CNCS. CNCS staff members oversee direct program grants.</a:t>
            </a:r>
          </a:p>
          <a:p>
            <a:pPr marL="0" indent="0">
              <a:buNone/>
            </a:pPr>
            <a:endParaRPr lang="en-US" sz="1200" dirty="0" smtClean="0">
              <a:latin typeface="+mn-lt"/>
              <a:cs typeface="Arial" panose="020B0604020202020204" pitchFamily="34" charset="0"/>
            </a:endParaRPr>
          </a:p>
          <a:p>
            <a:pPr marL="0" indent="0">
              <a:buNone/>
            </a:pPr>
            <a:r>
              <a:rPr lang="en-US" sz="1200" dirty="0" smtClean="0">
                <a:latin typeface="+mn-lt"/>
                <a:cs typeface="Arial" panose="020B0604020202020204" pitchFamily="34" charset="0"/>
              </a:rPr>
              <a:t>2.</a:t>
            </a:r>
            <a:r>
              <a:rPr lang="en-US" sz="1200" baseline="0" dirty="0" smtClean="0">
                <a:latin typeface="+mn-lt"/>
                <a:cs typeface="Arial" panose="020B0604020202020204" pitchFamily="34" charset="0"/>
              </a:rPr>
              <a:t> </a:t>
            </a:r>
            <a:r>
              <a:rPr lang="en-US" sz="1200" dirty="0" smtClean="0">
                <a:latin typeface="+mn-lt"/>
                <a:cs typeface="Arial" panose="020B0604020202020204" pitchFamily="34" charset="0"/>
              </a:rPr>
              <a:t>State Service Commissions</a:t>
            </a:r>
          </a:p>
          <a:p>
            <a:pPr marL="0" indent="0">
              <a:buNone/>
            </a:pPr>
            <a:r>
              <a:rPr lang="en-US" sz="1200" dirty="0" smtClean="0">
                <a:latin typeface="+mn-lt"/>
                <a:cs typeface="Arial" panose="020B0604020202020204" pitchFamily="34" charset="0"/>
              </a:rPr>
              <a:t>--Professional staff</a:t>
            </a:r>
          </a:p>
          <a:p>
            <a:pPr marL="0" indent="0">
              <a:buNone/>
            </a:pPr>
            <a:r>
              <a:rPr lang="en-US" sz="1200" dirty="0" smtClean="0">
                <a:latin typeface="+mn-lt"/>
                <a:cs typeface="Arial" panose="020B0604020202020204" pitchFamily="34" charset="0"/>
              </a:rPr>
              <a:t>--Appointed</a:t>
            </a:r>
            <a:r>
              <a:rPr lang="en-US" sz="1200" baseline="0" dirty="0" smtClean="0">
                <a:latin typeface="+mn-lt"/>
                <a:cs typeface="Arial" panose="020B0604020202020204" pitchFamily="34" charset="0"/>
              </a:rPr>
              <a:t> commissioners</a:t>
            </a:r>
            <a:endParaRPr lang="en-US" sz="1200" dirty="0" smtClean="0">
              <a:latin typeface="+mn-lt"/>
              <a:cs typeface="Arial" panose="020B0604020202020204" pitchFamily="34" charset="0"/>
            </a:endParaRPr>
          </a:p>
          <a:p>
            <a:pPr marL="0" indent="0">
              <a:buNone/>
            </a:pPr>
            <a:endParaRPr lang="en-US" sz="1200" dirty="0" smtClean="0">
              <a:latin typeface="+mn-lt"/>
              <a:cs typeface="Arial" panose="020B0604020202020204" pitchFamily="34" charset="0"/>
            </a:endParaRPr>
          </a:p>
          <a:p>
            <a:pPr marL="0" indent="0">
              <a:buNone/>
            </a:pPr>
            <a:r>
              <a:rPr lang="en-US" sz="1200" dirty="0" smtClean="0">
                <a:latin typeface="+mn-lt"/>
                <a:cs typeface="Arial" panose="020B0604020202020204" pitchFamily="34" charset="0"/>
              </a:rPr>
              <a:t>Note that State Service Commissions receive Competitive and Formula</a:t>
            </a:r>
            <a:r>
              <a:rPr lang="en-US" sz="1200" baseline="0" dirty="0" smtClean="0">
                <a:latin typeface="+mn-lt"/>
                <a:cs typeface="Arial" panose="020B0604020202020204" pitchFamily="34" charset="0"/>
              </a:rPr>
              <a:t> AmeriCorps funding to support state and local AmeriCorps programs. These programs are called subgrantees of the commission, and the grants are managed by the commission staff.</a:t>
            </a:r>
            <a:endParaRPr lang="en-US" sz="1200" dirty="0" smtClean="0">
              <a:latin typeface="+mn-lt"/>
              <a:cs typeface="Arial" panose="020B0604020202020204" pitchFamily="34" charset="0"/>
            </a:endParaRPr>
          </a:p>
          <a:p>
            <a:pPr defTabSz="931774">
              <a:defRPr/>
            </a:pPr>
            <a:endParaRPr lang="en-US" sz="1200" baseline="0" dirty="0" smtClean="0">
              <a:latin typeface="+mn-lt"/>
            </a:endParaRPr>
          </a:p>
          <a:p>
            <a:pPr defTabSz="931774">
              <a:defRPr/>
            </a:pPr>
            <a:endParaRPr lang="en-US" sz="1200" baseline="0" dirty="0" smtClean="0">
              <a:latin typeface="+mn-lt"/>
            </a:endParaRPr>
          </a:p>
          <a:p>
            <a:pPr defTabSz="931774">
              <a:defRPr/>
            </a:pPr>
            <a:endParaRPr lang="en-US" sz="1200" dirty="0">
              <a:latin typeface="+mn-lt"/>
            </a:endParaRPr>
          </a:p>
        </p:txBody>
      </p:sp>
      <p:sp>
        <p:nvSpPr>
          <p:cNvPr id="4" name="Slide Number Placeholder 3"/>
          <p:cNvSpPr>
            <a:spLocks noGrp="1"/>
          </p:cNvSpPr>
          <p:nvPr>
            <p:ph type="sldNum" sz="quarter" idx="10"/>
          </p:nvPr>
        </p:nvSpPr>
        <p:spPr/>
        <p:txBody>
          <a:bodyPr/>
          <a:lstStyle/>
          <a:p>
            <a:fld id="{A3B8F58C-9880-48C8-BDE3-CAAD501563F6}" type="slidenum">
              <a:rPr lang="en-US" smtClean="0"/>
              <a:t>16</a:t>
            </a:fld>
            <a:endParaRPr lang="en-US" dirty="0"/>
          </a:p>
        </p:txBody>
      </p:sp>
      <p:sp>
        <p:nvSpPr>
          <p:cNvPr id="5" name="Footer Placeholder 4"/>
          <p:cNvSpPr>
            <a:spLocks noGrp="1"/>
          </p:cNvSpPr>
          <p:nvPr>
            <p:ph type="ftr" sz="quarter" idx="11"/>
          </p:nvPr>
        </p:nvSpPr>
        <p:spPr/>
        <p:txBody>
          <a:bodyPr/>
          <a:lstStyle/>
          <a:p>
            <a:r>
              <a:rPr lang="en-US" dirty="0" smtClean="0"/>
              <a:t>New Commissioner Orientation -- Updated January 2016</a:t>
            </a:r>
            <a:endParaRPr lang="en-US" dirty="0"/>
          </a:p>
        </p:txBody>
      </p:sp>
    </p:spTree>
    <p:extLst>
      <p:ext uri="{BB962C8B-B14F-4D97-AF65-F5344CB8AC3E}">
        <p14:creationId xmlns:p14="http://schemas.microsoft.com/office/powerpoint/2010/main" val="3354344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What are National Service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1993, CNCS was established to connect Americans of all ages and backgrounds with opportunities to give back to their communities and their nation. It merged the work and staff of two existing</a:t>
            </a:r>
            <a:r>
              <a:rPr lang="en-US" sz="1200" kern="1200" baseline="0" dirty="0" smtClean="0">
                <a:solidFill>
                  <a:schemeClr val="tx1"/>
                </a:solidFill>
                <a:effectLst/>
                <a:latin typeface="+mn-lt"/>
                <a:ea typeface="+mn-ea"/>
                <a:cs typeface="+mn-cs"/>
              </a:rPr>
              <a:t> federal</a:t>
            </a:r>
            <a:r>
              <a:rPr lang="en-US" sz="1200" kern="1200" dirty="0" smtClean="0">
                <a:solidFill>
                  <a:schemeClr val="tx1"/>
                </a:solidFill>
                <a:effectLst/>
                <a:latin typeface="+mn-lt"/>
                <a:ea typeface="+mn-ea"/>
                <a:cs typeface="+mn-cs"/>
              </a:rPr>
              <a:t> agencies: ACTION and the Commission on National and Community Service.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its inception, CNCS was directed to manage three main programs: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The newly created </a:t>
            </a:r>
            <a:r>
              <a:rPr lang="en-US" sz="1200" kern="1200" dirty="0" smtClean="0">
                <a:solidFill>
                  <a:schemeClr val="tx1"/>
                </a:solidFill>
                <a:effectLst/>
                <a:latin typeface="+mn-lt"/>
                <a:ea typeface="+mn-ea"/>
                <a:cs typeface="+mn-cs"/>
                <a:hlinkClick r:id="rId3"/>
              </a:rPr>
              <a:t>Senior Corps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http://nationalservice.gov/programs/senior-corps</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incorporated Foster Grandparents, RSVP (Retired and Senior Volunteer Program), and Senior Companion programs;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The newly created </a:t>
            </a:r>
            <a:r>
              <a:rPr lang="en-US" sz="1200" kern="1200" dirty="0" smtClean="0">
                <a:solidFill>
                  <a:schemeClr val="tx1"/>
                </a:solidFill>
                <a:effectLst/>
                <a:latin typeface="+mn-lt"/>
                <a:ea typeface="+mn-ea"/>
                <a:cs typeface="+mn-cs"/>
                <a:hlinkClick r:id="rId4"/>
              </a:rPr>
              <a:t>AmeriCorps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http://nationalservice.gov/programs/americorps</a:t>
            </a:r>
            <a:r>
              <a:rPr lang="en-US" sz="1200" kern="1200" dirty="0" smtClean="0">
                <a:solidFill>
                  <a:schemeClr val="tx1"/>
                </a:solidFill>
                <a:effectLst/>
                <a:latin typeface="+mn-lt"/>
                <a:ea typeface="+mn-ea"/>
                <a:cs typeface="+mn-cs"/>
              </a:rPr>
              <a:t>), which incorporated VISTA, the new National Civilian Community Corps, and the full-time demonstration programs that had been established under the 1990 Act; and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Learn and Serve America, formerly known as Serve America.</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CNCS serves more than 5 million individuals of all ages and backgrounds help meet local needs through a wide array of service programs. These include projects in six priority areas: disaster services, economic opportunity, education, environmental stewardship, healthy futures, and veterans and military families through CNCS core programs: AmeriCorps, Senior Corps, and the Social Innovation Fund.</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17</a:t>
            </a:fld>
            <a:endParaRPr lang="en-US" dirty="0"/>
          </a:p>
        </p:txBody>
      </p:sp>
    </p:spTree>
    <p:extLst>
      <p:ext uri="{BB962C8B-B14F-4D97-AF65-F5344CB8AC3E}">
        <p14:creationId xmlns:p14="http://schemas.microsoft.com/office/powerpoint/2010/main" val="43688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AmeriCorps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AmeriCorps engages more than 80,000 Americans in intensive service each year at nonprofits, schools, public agencies, and community and faith-based groups across the country. Since the program’s founding in 1994, more than 800,000 AmeriCorps members have contributed more than one billion hours in service across America while tackling pressing problems and mobilizing millions of volunteers for the organizations they serve.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three AmeriCorps program</a:t>
            </a:r>
            <a:r>
              <a:rPr lang="en-US" sz="1200" kern="1200" baseline="0" dirty="0" smtClean="0">
                <a:solidFill>
                  <a:schemeClr val="tx1"/>
                </a:solidFill>
                <a:effectLst/>
                <a:latin typeface="+mn-lt"/>
                <a:ea typeface="+mn-ea"/>
                <a:cs typeface="+mn-cs"/>
              </a:rPr>
              <a:t> departments at CNCS: NCCC, State and National, and VISTA.</a:t>
            </a: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dirty="0"/>
          </a:p>
        </p:txBody>
      </p:sp>
    </p:spTree>
    <p:extLst>
      <p:ext uri="{BB962C8B-B14F-4D97-AF65-F5344CB8AC3E}">
        <p14:creationId xmlns:p14="http://schemas.microsoft.com/office/powerpoint/2010/main" val="178994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National Civilian Community Corps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AmeriCorps National Civilian Community Corps (NCCC, pronounced N triple C) is a full-time, team-based, residential program for men and women, ages 18-24. Its mission is to strengthen communities and develop leaders through direct, team-based national and community service. Working in teams of 10-14, approximately</a:t>
            </a:r>
            <a:r>
              <a:rPr lang="en-US" sz="1200" kern="1200" baseline="0" dirty="0" smtClean="0">
                <a:solidFill>
                  <a:schemeClr val="tx1"/>
                </a:solidFill>
                <a:effectLst/>
                <a:latin typeface="+mn-lt"/>
                <a:ea typeface="+mn-ea"/>
                <a:cs typeface="+mn-cs"/>
              </a:rPr>
              <a:t> 1,100 AmeriCorps NCCC members, based at regional campuses, take on a series of projects throughout their respective regions. Because members are trained in first aid and can be assigned to new duties on short notice, NCCC members are particularly well-suited to respond in times of disaster.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example, following the devastation brought by Hurricanes Katrina and Rita in 2005, over 2,200 AmeriCorps NCCC members served at 100 separate disaster service projects on the Gulf Coast. Members served alongside the American Red Cross, the Federal Emergency Management Agency, and State Service Commissions in the region.</a:t>
            </a:r>
            <a:endParaRPr lang="en-US" sz="1200" kern="1200" dirty="0" smtClean="0">
              <a:solidFill>
                <a:schemeClr val="tx1"/>
              </a:solidFill>
              <a:effectLst/>
              <a:latin typeface="+mn-lt"/>
              <a:ea typeface="+mn-ea"/>
              <a:cs typeface="+mn-cs"/>
            </a:endParaRP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dirty="0"/>
          </a:p>
        </p:txBody>
      </p:sp>
    </p:spTree>
    <p:extLst>
      <p:ext uri="{BB962C8B-B14F-4D97-AF65-F5344CB8AC3E}">
        <p14:creationId xmlns:p14="http://schemas.microsoft.com/office/powerpoint/2010/main" val="242291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smtClean="0"/>
          </a:p>
          <a:p>
            <a:r>
              <a:rPr lang="en-US" dirty="0" smtClean="0"/>
              <a:t>Welcome to the national service commission network.</a:t>
            </a:r>
            <a:r>
              <a:rPr lang="en-US" baseline="0" dirty="0" smtClean="0"/>
              <a:t> Your service as a commissioner supports a vibrant field of service programs, professional staff, and AmeriCorps members. Each of us plays a role in the national service field, and our strengths complement each other and allow us to accomplish great tasks together. This idea is reflected in the following quote:</a:t>
            </a:r>
            <a:endParaRPr lang="en-US" dirty="0" smtClean="0"/>
          </a:p>
          <a:p>
            <a:endParaRPr lang="en-US" dirty="0" smtClean="0"/>
          </a:p>
          <a:p>
            <a:pPr marL="0" indent="0" algn="l">
              <a:buNone/>
            </a:pPr>
            <a:r>
              <a:rPr lang="en-US" sz="1200" i="1" dirty="0" smtClean="0"/>
              <a:t>“You can do what I cannot do. </a:t>
            </a:r>
          </a:p>
          <a:p>
            <a:pPr marL="0" indent="0" algn="l">
              <a:buNone/>
            </a:pPr>
            <a:r>
              <a:rPr lang="en-US" sz="1200" i="1" dirty="0" smtClean="0"/>
              <a:t>I can do what you cannot do. </a:t>
            </a:r>
          </a:p>
          <a:p>
            <a:pPr marL="0" indent="0" algn="l">
              <a:buNone/>
            </a:pPr>
            <a:r>
              <a:rPr lang="en-US" sz="1200" i="1" dirty="0" smtClean="0"/>
              <a:t>Together we can do great things.”</a:t>
            </a:r>
          </a:p>
          <a:p>
            <a:pPr marL="0" indent="0" algn="l">
              <a:buNone/>
            </a:pPr>
            <a:endParaRPr lang="en-US" sz="1200" i="1" dirty="0" smtClean="0"/>
          </a:p>
          <a:p>
            <a:pPr marL="0" indent="0" algn="l">
              <a:buNone/>
            </a:pPr>
            <a:r>
              <a:rPr lang="en-US" sz="1200" i="1" dirty="0" smtClean="0"/>
              <a:t>--Mother Teresa </a:t>
            </a:r>
          </a:p>
          <a:p>
            <a:pPr marL="0" indent="0" algn="l">
              <a:buNone/>
            </a:pPr>
            <a:endParaRPr lang="en-US" sz="1200" i="1" dirty="0" smtClean="0"/>
          </a:p>
          <a:p>
            <a:pPr marL="0" indent="0" algn="l">
              <a:buNone/>
            </a:pPr>
            <a:endParaRPr lang="en-US" sz="1200" i="1" dirty="0" smtClean="0"/>
          </a:p>
          <a:p>
            <a:pPr algn="l"/>
            <a:endParaRPr lang="en-US" dirty="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dirty="0"/>
          </a:p>
        </p:txBody>
      </p:sp>
    </p:spTree>
    <p:extLst>
      <p:ext uri="{BB962C8B-B14F-4D97-AF65-F5344CB8AC3E}">
        <p14:creationId xmlns:p14="http://schemas.microsoft.com/office/powerpoint/2010/main" val="1301385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AmeriCorps State and National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broadest network of AmeriCorps programs. These groups recruit, train, and place AmeriCorps members to meet critical community needs in disaster</a:t>
            </a:r>
            <a:r>
              <a:rPr lang="en-US" sz="1200" kern="1200" baseline="0" dirty="0" smtClean="0">
                <a:solidFill>
                  <a:schemeClr val="tx1"/>
                </a:solidFill>
                <a:effectLst/>
                <a:latin typeface="+mn-lt"/>
                <a:ea typeface="+mn-ea"/>
                <a:cs typeface="+mn-cs"/>
              </a:rPr>
              <a:t> services, education, economic opportunity, healthy futures, veterans and military families, and environmental stewardship.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Approximately two-thirds of all AmeriCorps State and National funding is granted through Governor-appointed State Service Commissions. These commissions award grants to nonprofits and government programs to recruit, train, and manage AmeriCorps members in their communities.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remaining funds support AmeriCorps members who serve in tribal programs, programs that operate in territories outside the US, and national/multi-state programs.</a:t>
            </a:r>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20</a:t>
            </a:fld>
            <a:endParaRPr lang="en-US" dirty="0"/>
          </a:p>
        </p:txBody>
      </p:sp>
    </p:spTree>
    <p:extLst>
      <p:ext uri="{BB962C8B-B14F-4D97-AF65-F5344CB8AC3E}">
        <p14:creationId xmlns:p14="http://schemas.microsoft.com/office/powerpoint/2010/main" val="455883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Volunteers in Service to America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AmeriCorps VISTA helps individuals and communities implement grassroots solutions designed to alleviate poverty. Founded as Volunteers In Service To America in 1965, VISTA places full-time members in nonprofit, faith-based and other community organizations, and public agencies to create and expand programs that bring low-income individuals and communities out of poverty.</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21</a:t>
            </a:fld>
            <a:endParaRPr lang="en-US" dirty="0"/>
          </a:p>
        </p:txBody>
      </p:sp>
    </p:spTree>
    <p:extLst>
      <p:ext uri="{BB962C8B-B14F-4D97-AF65-F5344CB8AC3E}">
        <p14:creationId xmlns:p14="http://schemas.microsoft.com/office/powerpoint/2010/main" val="2527336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Senior Corps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Senior Corps connects adults, ages 55+, with the people and organizations that need them most. Senior Corps engages citizens as mentors, coaches, or companions to people in need, or contribute their job skills and expertise to community projects and organizations. Volunteers receive guidance and training so they can make a contribution that suits their talents, interests, and availability.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Senior Corps currently links more than 360,000 Americans to service opportunities. Their contributions of skills, knowledge, and experience make a real difference to individuals, nonprofits, and faith-based and other community organizations throughout the US.</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22</a:t>
            </a:fld>
            <a:endParaRPr lang="en-US" dirty="0"/>
          </a:p>
        </p:txBody>
      </p:sp>
    </p:spTree>
    <p:extLst>
      <p:ext uri="{BB962C8B-B14F-4D97-AF65-F5344CB8AC3E}">
        <p14:creationId xmlns:p14="http://schemas.microsoft.com/office/powerpoint/2010/main" val="2090901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Foster Grandparent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Foster Grandparents serve as role models, mentors, and friends. Serving at one of thousands of local organizations, Foster Grandparents help children learn to read.</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dirty="0"/>
          </a:p>
        </p:txBody>
      </p:sp>
    </p:spTree>
    <p:extLst>
      <p:ext uri="{BB962C8B-B14F-4D97-AF65-F5344CB8AC3E}">
        <p14:creationId xmlns:p14="http://schemas.microsoft.com/office/powerpoint/2010/main" val="2051617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Retired Senior Volunteer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RSVP offers a full range of volunteer opportunities with thousands of local and national organizations. </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24</a:t>
            </a:fld>
            <a:endParaRPr lang="en-US" dirty="0"/>
          </a:p>
        </p:txBody>
      </p:sp>
    </p:spTree>
    <p:extLst>
      <p:ext uri="{BB962C8B-B14F-4D97-AF65-F5344CB8AC3E}">
        <p14:creationId xmlns:p14="http://schemas.microsoft.com/office/powerpoint/2010/main" val="3584031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Senior Companion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Senior Companions perform a variety of services that include giving families or professional care-givers much-needed time off, running errands, or simply being a source of comfort and friendship.</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dirty="0"/>
          </a:p>
        </p:txBody>
      </p:sp>
    </p:spTree>
    <p:extLst>
      <p:ext uri="{BB962C8B-B14F-4D97-AF65-F5344CB8AC3E}">
        <p14:creationId xmlns:p14="http://schemas.microsoft.com/office/powerpoint/2010/main" val="2446263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State Service Commission?</a:t>
            </a:r>
            <a:endParaRPr lang="en-US" baseline="0" dirty="0" smtClean="0"/>
          </a:p>
          <a:p>
            <a:endParaRPr lang="en-US" baseline="0" dirty="0" smtClean="0"/>
          </a:p>
          <a:p>
            <a:r>
              <a:rPr lang="en-US" baseline="0" dirty="0" smtClean="0"/>
              <a:t>When the Corporation for National and Community Service was created in 1993, Congress charged states with a critical role in managing national service resources. The National and Community Service Trust Act of 1993 gives State Service Commissions a vital role. These 15 to 25 member bodies are appointed by each state’s governor.</a:t>
            </a:r>
          </a:p>
          <a:p>
            <a:endParaRPr lang="en-US" baseline="0" dirty="0" smtClean="0"/>
          </a:p>
          <a:p>
            <a:r>
              <a:rPr lang="en-US" baseline="0" dirty="0" smtClean="0"/>
              <a:t>State Service Commissions are comprised of volunteer/appointed commissioners and professional staff.</a:t>
            </a: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26</a:t>
            </a:fld>
            <a:endParaRPr lang="en-US" dirty="0"/>
          </a:p>
        </p:txBody>
      </p:sp>
    </p:spTree>
    <p:extLst>
      <p:ext uri="{BB962C8B-B14F-4D97-AF65-F5344CB8AC3E}">
        <p14:creationId xmlns:p14="http://schemas.microsoft.com/office/powerpoint/2010/main" val="2368787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Commission Structure</a:t>
            </a:r>
          </a:p>
          <a:p>
            <a:endParaRPr lang="en-US" sz="1200" baseline="0" dirty="0" smtClean="0">
              <a:latin typeface="+mn-lt"/>
            </a:endParaRPr>
          </a:p>
          <a:p>
            <a:pPr marL="0" indent="0">
              <a:buNone/>
            </a:pPr>
            <a:r>
              <a:rPr lang="en-US" sz="1200" dirty="0" smtClean="0">
                <a:latin typeface="+mn-lt"/>
              </a:rPr>
              <a:t>Appointed commissioners include:</a:t>
            </a:r>
          </a:p>
          <a:p>
            <a:pPr>
              <a:buFont typeface="Arial" panose="020B0604020202020204" pitchFamily="34" charset="0"/>
              <a:buNone/>
            </a:pPr>
            <a:r>
              <a:rPr lang="en-US" sz="1200" dirty="0" smtClean="0">
                <a:latin typeface="+mn-lt"/>
              </a:rPr>
              <a:t>--A Chairperson elected by the voting members</a:t>
            </a:r>
          </a:p>
          <a:p>
            <a:pPr>
              <a:buFont typeface="Arial" panose="020B0604020202020204" pitchFamily="34" charset="0"/>
              <a:buNone/>
            </a:pPr>
            <a:r>
              <a:rPr lang="en-US" sz="1200" dirty="0" smtClean="0">
                <a:latin typeface="+mn-lt"/>
              </a:rPr>
              <a:t>--A CNCS representative</a:t>
            </a:r>
          </a:p>
          <a:p>
            <a:pPr>
              <a:buFont typeface="Arial" panose="020B0604020202020204" pitchFamily="34" charset="0"/>
              <a:buNone/>
            </a:pPr>
            <a:r>
              <a:rPr lang="en-US" sz="1200" dirty="0" smtClean="0">
                <a:latin typeface="+mn-lt"/>
              </a:rPr>
              <a:t>--Membership defined in federal law </a:t>
            </a:r>
          </a:p>
          <a:p>
            <a:endParaRPr lang="en-US" sz="1200" baseline="0" dirty="0" smtClean="0">
              <a:latin typeface="+mn-lt"/>
            </a:endParaRPr>
          </a:p>
          <a:p>
            <a:pPr marL="0" indent="0">
              <a:buNone/>
            </a:pPr>
            <a:r>
              <a:rPr lang="en-US" sz="1200" dirty="0" smtClean="0">
                <a:latin typeface="+mn-lt"/>
              </a:rPr>
              <a:t>Commission professional staff include:</a:t>
            </a:r>
          </a:p>
          <a:p>
            <a:pPr>
              <a:buFont typeface="Arial" panose="020B0604020202020204" pitchFamily="34" charset="0"/>
              <a:buNone/>
            </a:pPr>
            <a:r>
              <a:rPr lang="en-US" sz="1200" dirty="0" smtClean="0">
                <a:latin typeface="+mn-lt"/>
              </a:rPr>
              <a:t>--An Executive Director</a:t>
            </a:r>
          </a:p>
          <a:p>
            <a:pPr>
              <a:buFont typeface="Arial" panose="020B0604020202020204" pitchFamily="34" charset="0"/>
              <a:buNone/>
            </a:pPr>
            <a:r>
              <a:rPr lang="en-US" sz="1200" dirty="0" smtClean="0">
                <a:latin typeface="+mn-lt"/>
              </a:rPr>
              <a:t>--Program Officer(s)</a:t>
            </a:r>
          </a:p>
          <a:p>
            <a:pPr>
              <a:buFont typeface="Arial" panose="020B0604020202020204" pitchFamily="34" charset="0"/>
              <a:buNone/>
            </a:pPr>
            <a:r>
              <a:rPr lang="en-US" sz="1200" dirty="0" smtClean="0">
                <a:latin typeface="+mn-lt"/>
              </a:rPr>
              <a:t>--Fiscal Officer(s)</a:t>
            </a:r>
          </a:p>
          <a:p>
            <a:pPr>
              <a:buFont typeface="Arial" panose="020B0604020202020204" pitchFamily="34" charset="0"/>
              <a:buNone/>
            </a:pPr>
            <a:r>
              <a:rPr lang="en-US" sz="1200" dirty="0" smtClean="0">
                <a:latin typeface="+mn-lt"/>
              </a:rPr>
              <a:t>--Outreach Manager</a:t>
            </a:r>
          </a:p>
          <a:p>
            <a:pPr>
              <a:buFont typeface="Arial" panose="020B0604020202020204" pitchFamily="34" charset="0"/>
              <a:buChar char="•"/>
            </a:pPr>
            <a:endParaRPr lang="en-US" sz="1200" i="0" dirty="0" smtClean="0">
              <a:latin typeface="+mn-lt"/>
            </a:endParaRPr>
          </a:p>
          <a:p>
            <a:pPr>
              <a:buFont typeface="Arial" panose="020B0604020202020204" pitchFamily="34" charset="0"/>
              <a:buNone/>
            </a:pPr>
            <a:r>
              <a:rPr lang="en-US" sz="1200" i="0" dirty="0" smtClean="0">
                <a:latin typeface="+mn-lt"/>
              </a:rPr>
              <a:t>*Note that the commission staff titles will depend on the organizational structure.</a:t>
            </a:r>
          </a:p>
          <a:p>
            <a:endParaRPr lang="en-US" sz="1200" baseline="0" dirty="0" smtClean="0">
              <a:latin typeface="+mn-lt"/>
            </a:endParaRP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27</a:t>
            </a:fld>
            <a:endParaRPr lang="en-US" dirty="0"/>
          </a:p>
        </p:txBody>
      </p:sp>
    </p:spTree>
    <p:extLst>
      <p:ext uri="{BB962C8B-B14F-4D97-AF65-F5344CB8AC3E}">
        <p14:creationId xmlns:p14="http://schemas.microsoft.com/office/powerpoint/2010/main" val="596246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Commission Responsibilities</a:t>
            </a:r>
          </a:p>
          <a:p>
            <a:endParaRPr lang="en-US" baseline="0" dirty="0" smtClean="0"/>
          </a:p>
          <a:p>
            <a:r>
              <a:rPr lang="en-US" baseline="0" dirty="0" smtClean="0"/>
              <a:t>All commissions, regardless of their organizational type, share the same requirements under the national service law. The law identifies tasks related to two key areas of responsibility: assuring good stewardship of the AmeriCorps State resources in the state and preparing a national service plan for the state.</a:t>
            </a:r>
          </a:p>
          <a:p>
            <a:endParaRPr lang="en-US" baseline="0" dirty="0" smtClean="0"/>
          </a:p>
          <a:p>
            <a:r>
              <a:rPr lang="en-US" baseline="0" dirty="0" smtClean="0"/>
              <a:t>Stewardship duties of the state commission include:</a:t>
            </a:r>
          </a:p>
          <a:p>
            <a:r>
              <a:rPr lang="en-US" baseline="0" dirty="0" smtClean="0"/>
              <a:t>--Administration of a grant program in support of national service which includes selection, oversight, and evaluation of grant recipients</a:t>
            </a:r>
          </a:p>
          <a:p>
            <a:r>
              <a:rPr lang="en-US" baseline="0" dirty="0" smtClean="0"/>
              <a:t>--Development of projects, training methods, curriculum and training materials, and other activities related to national service programs</a:t>
            </a:r>
          </a:p>
          <a:p>
            <a:r>
              <a:rPr lang="en-US" baseline="0" dirty="0" smtClean="0"/>
              <a:t>--Providing technical assistance to grant applicants</a:t>
            </a:r>
          </a:p>
          <a:p>
            <a:r>
              <a:rPr lang="en-US" baseline="0" dirty="0" smtClean="0"/>
              <a:t>--Developing and communicating a state-wide vision of service</a:t>
            </a:r>
          </a:p>
          <a:p>
            <a:r>
              <a:rPr lang="en-US" baseline="0" dirty="0" smtClean="0"/>
              <a:t>--Fostering an ethic of service and volunteering throughout the state</a:t>
            </a:r>
          </a:p>
          <a:p>
            <a:endParaRPr lang="en-US" baseline="0" dirty="0" smtClean="0"/>
          </a:p>
          <a:p>
            <a:r>
              <a:rPr lang="en-US" baseline="0" dirty="0" smtClean="0"/>
              <a:t>National service plan duties include:</a:t>
            </a:r>
          </a:p>
          <a:p>
            <a:r>
              <a:rPr lang="en-US" baseline="0" dirty="0" smtClean="0"/>
              <a:t>--Develop the plan through an open and public process</a:t>
            </a:r>
          </a:p>
          <a:p>
            <a:r>
              <a:rPr lang="en-US" baseline="0" dirty="0" smtClean="0"/>
              <a:t>--Ensure outreach to diverse community-based agencies that serve under-represented populations</a:t>
            </a:r>
          </a:p>
          <a:p>
            <a:r>
              <a:rPr lang="en-US" baseline="0" dirty="0" smtClean="0"/>
              <a:t>--Prepare a plan that covers a three-year period and is updated annually</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dirty="0"/>
          </a:p>
        </p:txBody>
      </p:sp>
    </p:spTree>
    <p:extLst>
      <p:ext uri="{BB962C8B-B14F-4D97-AF65-F5344CB8AC3E}">
        <p14:creationId xmlns:p14="http://schemas.microsoft.com/office/powerpoint/2010/main" val="3753957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Role of Commissions</a:t>
            </a:r>
          </a:p>
          <a:p>
            <a:endParaRPr lang="en-US" baseline="0" dirty="0" smtClean="0"/>
          </a:p>
          <a:p>
            <a:r>
              <a:rPr lang="en-US" dirty="0" smtClean="0"/>
              <a:t>--It is important to note that State Service Commissions may lead other significant functions within their states, including disaster response, state volunteer centers and networks, and more</a:t>
            </a:r>
          </a:p>
          <a:p>
            <a:r>
              <a:rPr lang="en-US" dirty="0" smtClean="0"/>
              <a:t>--Commissions are invaluable partners in AmeriCorps grantmaking with CNCS and their states and local communities</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29</a:t>
            </a:fld>
            <a:endParaRPr lang="en-US" dirty="0"/>
          </a:p>
        </p:txBody>
      </p:sp>
    </p:spTree>
    <p:extLst>
      <p:ext uri="{BB962C8B-B14F-4D97-AF65-F5344CB8AC3E}">
        <p14:creationId xmlns:p14="http://schemas.microsoft.com/office/powerpoint/2010/main" val="393931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Orientation Contents</a:t>
            </a:r>
          </a:p>
          <a:p>
            <a:pPr marL="0" indent="0">
              <a:buNone/>
            </a:pPr>
            <a:endParaRPr lang="en-US" dirty="0" smtClean="0"/>
          </a:p>
          <a:p>
            <a:pPr marL="0" indent="0">
              <a:buNone/>
            </a:pPr>
            <a:r>
              <a:rPr lang="en-US" dirty="0" smtClean="0"/>
              <a:t>To help you become familiar</a:t>
            </a:r>
            <a:r>
              <a:rPr lang="en-US" baseline="0" dirty="0" smtClean="0"/>
              <a:t> with</a:t>
            </a:r>
            <a:r>
              <a:rPr lang="en-US" dirty="0" smtClean="0"/>
              <a:t> your new role</a:t>
            </a:r>
            <a:r>
              <a:rPr lang="en-US" baseline="0" dirty="0" smtClean="0"/>
              <a:t> as a State Service Commissioner</a:t>
            </a:r>
            <a:r>
              <a:rPr lang="en-US" dirty="0" smtClean="0"/>
              <a:t>, this orientation will cover these topics:</a:t>
            </a:r>
          </a:p>
          <a:p>
            <a:endParaRPr lang="en-US" baseline="0" dirty="0" smtClean="0"/>
          </a:p>
          <a:p>
            <a:r>
              <a:rPr lang="en-US" baseline="0" dirty="0" smtClean="0"/>
              <a:t>--National service legislation</a:t>
            </a:r>
            <a:endParaRPr lang="en-US" dirty="0" smtClean="0"/>
          </a:p>
          <a:p>
            <a:r>
              <a:rPr lang="en-US" dirty="0" smtClean="0"/>
              <a:t>--CNCS structure and</a:t>
            </a:r>
            <a:r>
              <a:rPr lang="en-US" baseline="0" dirty="0" smtClean="0"/>
              <a:t> funding</a:t>
            </a:r>
          </a:p>
          <a:p>
            <a:r>
              <a:rPr lang="en-US" baseline="0" dirty="0" smtClean="0"/>
              <a:t>--National service programs</a:t>
            </a:r>
            <a:endParaRPr lang="en-US" dirty="0" smtClean="0"/>
          </a:p>
          <a:p>
            <a:r>
              <a:rPr lang="en-US" dirty="0" smtClean="0"/>
              <a:t>--State Service Commission structure and activities</a:t>
            </a:r>
          </a:p>
          <a:p>
            <a:r>
              <a:rPr lang="en-US" dirty="0" smtClean="0"/>
              <a:t>--Key</a:t>
            </a:r>
            <a:r>
              <a:rPr lang="en-US" baseline="0" dirty="0" smtClean="0"/>
              <a:t> events in n</a:t>
            </a:r>
            <a:r>
              <a:rPr lang="en-US" dirty="0" smtClean="0"/>
              <a:t>ational service history</a:t>
            </a:r>
          </a:p>
          <a:p>
            <a:r>
              <a:rPr lang="en-US" dirty="0" smtClean="0"/>
              <a:t>--Commissioner resources</a:t>
            </a:r>
          </a:p>
          <a:p>
            <a:endParaRPr lang="en-US" baseline="0" dirty="0" smtClean="0"/>
          </a:p>
          <a:p>
            <a:r>
              <a:rPr lang="en-US" baseline="0" dirty="0" smtClean="0"/>
              <a:t>This presentation was developed over several years by staff of the Corporation for National and Community Service, staff of a variety of State Service Commissions, and other colleagues in the national service field.</a:t>
            </a:r>
            <a:endParaRPr lang="en-US"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dirty="0"/>
          </a:p>
        </p:txBody>
      </p:sp>
    </p:spTree>
    <p:extLst>
      <p:ext uri="{BB962C8B-B14F-4D97-AF65-F5344CB8AC3E}">
        <p14:creationId xmlns:p14="http://schemas.microsoft.com/office/powerpoint/2010/main" val="3894480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AmeriCorps Grant Terms and Conditions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oversight and monitoring of subgrantee compliance with national service laws, regulations, and grant terms and conditions are some of the most </a:t>
            </a:r>
            <a:r>
              <a:rPr lang="en-US" dirty="0" smtClean="0"/>
              <a:t>critical tasks</a:t>
            </a:r>
            <a:r>
              <a:rPr lang="en-US" baseline="0" dirty="0" smtClean="0"/>
              <a:t> performed by</a:t>
            </a:r>
            <a:r>
              <a:rPr lang="en-US" dirty="0" smtClean="0"/>
              <a:t> State Service Commissions. Together with CNCS, commissions work to ensure that all AmeriCorps grantees</a:t>
            </a:r>
            <a:r>
              <a:rPr lang="en-US" baseline="0" dirty="0" smtClean="0"/>
              <a:t> and subgrantees</a:t>
            </a:r>
            <a:r>
              <a:rPr lang="en-US" dirty="0" smtClean="0"/>
              <a:t> follow federal guidance for program and financial management, adhere to CNCS guiding principles and published rules, and fulfill the goals and objectives outlined in approved funding applications.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tasks are most often performed by the professional staff of the commissions;</a:t>
            </a:r>
            <a:r>
              <a:rPr lang="en-US" baseline="0" dirty="0" smtClean="0"/>
              <a:t> however, it is extremely important that all commissioners are aware of the federal guidance that oversees the public funds and AmeriCorps resources.</a:t>
            </a:r>
            <a:endParaRPr lang="en-US" dirty="0" smtClean="0"/>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30</a:t>
            </a:fld>
            <a:endParaRPr lang="en-US" dirty="0"/>
          </a:p>
        </p:txBody>
      </p:sp>
    </p:spTree>
    <p:extLst>
      <p:ext uri="{BB962C8B-B14F-4D97-AF65-F5344CB8AC3E}">
        <p14:creationId xmlns:p14="http://schemas.microsoft.com/office/powerpoint/2010/main" val="971402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State Commission Members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Citation from the Code of Federal</a:t>
            </a:r>
            <a:r>
              <a:rPr lang="en-US" sz="1200" kern="1200" baseline="0" dirty="0" smtClean="0">
                <a:solidFill>
                  <a:schemeClr val="tx1"/>
                </a:solidFill>
                <a:effectLst/>
                <a:latin typeface="+mn-lt"/>
                <a:ea typeface="+mn-ea"/>
                <a:cs typeface="+mn-cs"/>
              </a:rPr>
              <a:t> Regulations, </a:t>
            </a:r>
            <a:r>
              <a:rPr lang="en-US" sz="1200" kern="1200" dirty="0" smtClean="0">
                <a:solidFill>
                  <a:schemeClr val="tx1"/>
                </a:solidFill>
                <a:effectLst/>
                <a:latin typeface="+mn-lt"/>
                <a:ea typeface="+mn-ea"/>
                <a:cs typeface="+mn-cs"/>
              </a:rPr>
              <a:t>§2550.50 (b) </a:t>
            </a:r>
            <a:r>
              <a:rPr lang="en-US" sz="1200" i="1" kern="1200" dirty="0" smtClean="0">
                <a:solidFill>
                  <a:schemeClr val="tx1"/>
                </a:solidFill>
                <a:effectLst/>
                <a:latin typeface="+mn-lt"/>
                <a:ea typeface="+mn-ea"/>
                <a:cs typeface="+mn-cs"/>
              </a:rPr>
              <a:t>Required voting members on a State Service Commission.</a:t>
            </a:r>
            <a:r>
              <a:rPr lang="en-US" sz="1200" kern="1200" dirty="0" smtClean="0">
                <a:solidFill>
                  <a:schemeClr val="tx1"/>
                </a:solidFill>
                <a:effectLst/>
                <a:latin typeface="+mn-lt"/>
                <a:ea typeface="+mn-ea"/>
                <a:cs typeface="+mn-cs"/>
              </a:rPr>
              <a:t> A member may represent none, one, or more than one category, and each of the following categories must be represented:</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representative of a community-based agency or organization in the state</a:t>
            </a:r>
          </a:p>
          <a:p>
            <a:pPr lvl="0"/>
            <a:r>
              <a:rPr lang="en-US" sz="1200" kern="1200" dirty="0" smtClean="0">
                <a:solidFill>
                  <a:schemeClr val="tx1"/>
                </a:solidFill>
                <a:effectLst/>
                <a:latin typeface="+mn-lt"/>
                <a:ea typeface="+mn-ea"/>
                <a:cs typeface="+mn-cs"/>
              </a:rPr>
              <a:t>--The head of the state education agency or his or her designee</a:t>
            </a:r>
          </a:p>
          <a:p>
            <a:pPr lvl="0"/>
            <a:r>
              <a:rPr lang="en-US" sz="1200" kern="1200" dirty="0" smtClean="0">
                <a:solidFill>
                  <a:schemeClr val="tx1"/>
                </a:solidFill>
                <a:effectLst/>
                <a:latin typeface="+mn-lt"/>
                <a:ea typeface="+mn-ea"/>
                <a:cs typeface="+mn-cs"/>
              </a:rPr>
              <a:t>--A representative of local government in the state</a:t>
            </a:r>
          </a:p>
          <a:p>
            <a:pPr lvl="0"/>
            <a:r>
              <a:rPr lang="en-US" sz="1200" kern="1200" dirty="0" smtClean="0">
                <a:solidFill>
                  <a:schemeClr val="tx1"/>
                </a:solidFill>
                <a:effectLst/>
                <a:latin typeface="+mn-lt"/>
                <a:ea typeface="+mn-ea"/>
                <a:cs typeface="+mn-cs"/>
              </a:rPr>
              <a:t>--A representative of local labor organizations in the state</a:t>
            </a:r>
          </a:p>
          <a:p>
            <a:pPr lvl="0"/>
            <a:r>
              <a:rPr lang="en-US" sz="1200" kern="1200" dirty="0" smtClean="0">
                <a:solidFill>
                  <a:schemeClr val="tx1"/>
                </a:solidFill>
                <a:effectLst/>
                <a:latin typeface="+mn-lt"/>
                <a:ea typeface="+mn-ea"/>
                <a:cs typeface="+mn-cs"/>
              </a:rPr>
              <a:t>--A representative of business</a:t>
            </a:r>
          </a:p>
          <a:p>
            <a:pPr lvl="0"/>
            <a:r>
              <a:rPr lang="en-US" sz="1200" kern="1200" dirty="0" smtClean="0">
                <a:solidFill>
                  <a:schemeClr val="tx1"/>
                </a:solidFill>
                <a:effectLst/>
                <a:latin typeface="+mn-lt"/>
                <a:ea typeface="+mn-ea"/>
                <a:cs typeface="+mn-cs"/>
              </a:rPr>
              <a:t>--An individual between the ages of 16 and 25, inclusive, who is a participant or supervisor of a service program for school-age youth, or of a campus-based or national service program</a:t>
            </a:r>
          </a:p>
          <a:p>
            <a:pPr lvl="0"/>
            <a:r>
              <a:rPr lang="en-US" sz="1200" kern="1200" dirty="0" smtClean="0">
                <a:solidFill>
                  <a:schemeClr val="tx1"/>
                </a:solidFill>
                <a:effectLst/>
                <a:latin typeface="+mn-lt"/>
                <a:ea typeface="+mn-ea"/>
                <a:cs typeface="+mn-cs"/>
              </a:rPr>
              <a:t>--A representative of a national service program</a:t>
            </a:r>
          </a:p>
          <a:p>
            <a:pPr lvl="0"/>
            <a:r>
              <a:rPr lang="en-US" sz="1200" kern="1200" dirty="0" smtClean="0">
                <a:solidFill>
                  <a:schemeClr val="tx1"/>
                </a:solidFill>
                <a:effectLst/>
                <a:latin typeface="+mn-lt"/>
                <a:ea typeface="+mn-ea"/>
                <a:cs typeface="+mn-cs"/>
              </a:rPr>
              <a:t>--An individual with expertise in the educational, training, and development needs of youth, particularly disadvantaged youth</a:t>
            </a:r>
          </a:p>
          <a:p>
            <a:pPr lvl="0"/>
            <a:r>
              <a:rPr lang="en-US" sz="1200" kern="1200" dirty="0" smtClean="0">
                <a:solidFill>
                  <a:schemeClr val="tx1"/>
                </a:solidFill>
                <a:effectLst/>
                <a:latin typeface="+mn-lt"/>
                <a:ea typeface="+mn-ea"/>
                <a:cs typeface="+mn-cs"/>
              </a:rPr>
              <a:t>--An individual with experience in promoting the involvement of older adults (age 55 and older) in service and volunteerism</a:t>
            </a:r>
          </a:p>
          <a:p>
            <a:pPr lvl="0"/>
            <a:r>
              <a:rPr lang="en-US" sz="1200" kern="1200" dirty="0" smtClean="0">
                <a:solidFill>
                  <a:schemeClr val="tx1"/>
                </a:solidFill>
                <a:effectLst/>
                <a:latin typeface="+mn-lt"/>
                <a:ea typeface="+mn-ea"/>
                <a:cs typeface="+mn-cs"/>
              </a:rPr>
              <a:t> --A representative of the volunteer sector</a:t>
            </a:r>
          </a:p>
          <a:p>
            <a:pPr lvl="0"/>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31</a:t>
            </a:fld>
            <a:endParaRPr lang="en-US" dirty="0"/>
          </a:p>
        </p:txBody>
      </p:sp>
    </p:spTree>
    <p:extLst>
      <p:ext uri="{BB962C8B-B14F-4D97-AF65-F5344CB8AC3E}">
        <p14:creationId xmlns:p14="http://schemas.microsoft.com/office/powerpoint/2010/main" val="3358147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Organizational Structures</a:t>
            </a:r>
          </a:p>
          <a:p>
            <a:endParaRPr lang="en-US" baseline="0" dirty="0" smtClean="0"/>
          </a:p>
          <a:p>
            <a:r>
              <a:rPr lang="en-US" baseline="0" dirty="0" smtClean="0"/>
              <a:t>The national service legislation describes the size, composition, and membership requirements for State Service Commissions. Every commission meets these requirements by working with the Governor and the appropriate gubernatorial staff to nominate and select appropriate individuals to serve on the commission.</a:t>
            </a:r>
          </a:p>
          <a:p>
            <a:endParaRPr lang="en-US" baseline="0" dirty="0" smtClean="0"/>
          </a:p>
          <a:p>
            <a:r>
              <a:rPr lang="en-US" baseline="0" dirty="0" smtClean="0"/>
              <a:t>Structurally, commissions generally fit into one of these categories:</a:t>
            </a:r>
          </a:p>
          <a:p>
            <a:endParaRPr lang="en-US" baseline="0" dirty="0" smtClean="0"/>
          </a:p>
          <a:p>
            <a:pPr marL="0" indent="0">
              <a:buNone/>
            </a:pPr>
            <a:r>
              <a:rPr lang="en-US" baseline="0" dirty="0" smtClean="0"/>
              <a:t>--Housed in the Office of the Governor or Lt Governor</a:t>
            </a:r>
          </a:p>
          <a:p>
            <a:pPr marL="0" indent="0">
              <a:buNone/>
            </a:pPr>
            <a:r>
              <a:rPr lang="en-US" baseline="0" dirty="0" smtClean="0"/>
              <a:t>--Housed in another state office or agency</a:t>
            </a:r>
          </a:p>
          <a:p>
            <a:pPr marL="0" indent="0">
              <a:buNone/>
            </a:pPr>
            <a:r>
              <a:rPr lang="en-US" baseline="0" dirty="0" smtClean="0"/>
              <a:t>--Incorporated as an independent, 501c3 nonprofit organization</a:t>
            </a: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32</a:t>
            </a:fld>
            <a:endParaRPr lang="en-US" dirty="0"/>
          </a:p>
        </p:txBody>
      </p:sp>
    </p:spTree>
    <p:extLst>
      <p:ext uri="{BB962C8B-B14F-4D97-AF65-F5344CB8AC3E}">
        <p14:creationId xmlns:p14="http://schemas.microsoft.com/office/powerpoint/2010/main" val="65740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Commission in the Office of the Governor</a:t>
            </a:r>
          </a:p>
          <a:p>
            <a:endParaRPr lang="en-US" baseline="0" dirty="0" smtClean="0"/>
          </a:p>
          <a:p>
            <a:r>
              <a:rPr lang="en-US" baseline="0" dirty="0" smtClean="0"/>
              <a:t>Commissions housed in the office of the Governor or the Lt Governor are often included in the Governor’s budget and are also an integral part of the executive agenda for the state.</a:t>
            </a:r>
          </a:p>
          <a:p>
            <a:endParaRPr lang="en-US" baseline="0" dirty="0" smtClean="0"/>
          </a:p>
          <a:p>
            <a:r>
              <a:rPr lang="en-US" baseline="0" dirty="0" smtClean="0"/>
              <a:t>Examples include commissions in Maryland, Florida, and Montana.</a:t>
            </a: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33</a:t>
            </a:fld>
            <a:endParaRPr lang="en-US" dirty="0"/>
          </a:p>
        </p:txBody>
      </p:sp>
    </p:spTree>
    <p:extLst>
      <p:ext uri="{BB962C8B-B14F-4D97-AF65-F5344CB8AC3E}">
        <p14:creationId xmlns:p14="http://schemas.microsoft.com/office/powerpoint/2010/main" val="210486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Commission in Other State Government</a:t>
            </a:r>
          </a:p>
          <a:p>
            <a:endParaRPr lang="en-US" baseline="0" dirty="0" smtClean="0"/>
          </a:p>
          <a:p>
            <a:r>
              <a:rPr lang="en-US" baseline="0" dirty="0" smtClean="0"/>
              <a:t>In addition, State Service Commissions may be a stand-alone state agency within the state government or housed within an existing state agency (other than the Office of the Governor). These commissions often receive administrative and fiscal support from the hosting agency and are included in the agency’s state budget request.</a:t>
            </a:r>
          </a:p>
          <a:p>
            <a:endParaRPr lang="en-US" baseline="0" dirty="0" smtClean="0"/>
          </a:p>
          <a:p>
            <a:r>
              <a:rPr lang="en-US" baseline="0" dirty="0" smtClean="0"/>
              <a:t>Examples include commissions in Alaska, Indiana, and Kentucky.</a:t>
            </a: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34</a:t>
            </a:fld>
            <a:endParaRPr lang="en-US" dirty="0"/>
          </a:p>
        </p:txBody>
      </p:sp>
    </p:spTree>
    <p:extLst>
      <p:ext uri="{BB962C8B-B14F-4D97-AF65-F5344CB8AC3E}">
        <p14:creationId xmlns:p14="http://schemas.microsoft.com/office/powerpoint/2010/main" val="2074837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Commission in a Nonprofit</a:t>
            </a:r>
          </a:p>
          <a:p>
            <a:endParaRPr lang="en-US" baseline="0" dirty="0" smtClean="0"/>
          </a:p>
          <a:p>
            <a:r>
              <a:rPr lang="en-US" baseline="0" dirty="0" smtClean="0"/>
              <a:t>Finally, several State Service Commissions are incorporated as independent, 501c3 nonprofit organizations with Governor support. They often approach the state legislature as well as private businesses and foundations for funding.</a:t>
            </a:r>
          </a:p>
          <a:p>
            <a:endParaRPr lang="en-US" baseline="0" dirty="0" smtClean="0"/>
          </a:p>
          <a:p>
            <a:r>
              <a:rPr lang="en-US" baseline="0" dirty="0" smtClean="0"/>
              <a:t>Examples include commissions in Nevada, Massachusetts, and Wyoming.</a:t>
            </a: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35</a:t>
            </a:fld>
            <a:endParaRPr lang="en-US" dirty="0"/>
          </a:p>
        </p:txBody>
      </p:sp>
    </p:spTree>
    <p:extLst>
      <p:ext uri="{BB962C8B-B14F-4D97-AF65-F5344CB8AC3E}">
        <p14:creationId xmlns:p14="http://schemas.microsoft.com/office/powerpoint/2010/main" val="2013036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mn-lt"/>
              </a:rPr>
              <a:t>A Context of National Service in America</a:t>
            </a:r>
          </a:p>
          <a:p>
            <a:endParaRPr lang="en-US" baseline="0" dirty="0" smtClean="0">
              <a:latin typeface="+mn-lt"/>
            </a:endParaRPr>
          </a:p>
          <a:p>
            <a:r>
              <a:rPr lang="en-US" baseline="0" dirty="0" smtClean="0">
                <a:latin typeface="+mn-lt"/>
              </a:rPr>
              <a:t>The history of national service is woven throughout the history of the United States. While Americans have always served their country in times of war, the first call for universal peacetime service was made by the philosopher William James.</a:t>
            </a:r>
          </a:p>
          <a:p>
            <a:endParaRPr lang="en-US" baseline="0" dirty="0" smtClean="0">
              <a:latin typeface="+mn-lt"/>
            </a:endParaRPr>
          </a:p>
          <a:p>
            <a:pPr marL="0" indent="0">
              <a:lnSpc>
                <a:spcPct val="120000"/>
              </a:lnSpc>
              <a:buNone/>
            </a:pPr>
            <a:r>
              <a:rPr lang="en-US" sz="1200" dirty="0" smtClean="0">
                <a:latin typeface="+mn-lt"/>
              </a:rPr>
              <a:t>The following is an excerpt from</a:t>
            </a:r>
            <a:r>
              <a:rPr lang="en-US" sz="1200" baseline="0" dirty="0" smtClean="0">
                <a:latin typeface="+mn-lt"/>
              </a:rPr>
              <a:t> ‘</a:t>
            </a:r>
            <a:r>
              <a:rPr lang="en-US" sz="1200" dirty="0" smtClean="0">
                <a:latin typeface="+mn-lt"/>
              </a:rPr>
              <a:t>the Moral Equivalent of War’ by William James, published in 1910:</a:t>
            </a:r>
          </a:p>
          <a:p>
            <a:pPr marL="0" indent="0">
              <a:lnSpc>
                <a:spcPct val="120000"/>
              </a:lnSpc>
              <a:buNone/>
            </a:pPr>
            <a:endParaRPr lang="en-US" sz="1200" i="1" dirty="0" smtClean="0">
              <a:latin typeface="+mn-lt"/>
            </a:endParaRPr>
          </a:p>
          <a:p>
            <a:pPr marL="0" indent="0">
              <a:lnSpc>
                <a:spcPct val="120000"/>
              </a:lnSpc>
              <a:buNone/>
            </a:pPr>
            <a:r>
              <a:rPr lang="en-US" sz="1200" i="1" dirty="0" smtClean="0">
                <a:latin typeface="+mn-lt"/>
              </a:rPr>
              <a:t>“If now there were, instead of military conscription, a conscription of the whole youthful population to form for a certain number of years a part of the army….To coal and iron mines, to freight trains, to fishing fleets, to dishwashing, clothes- washing, and window-washing, to road-building and tunnel-making, to foundries and stoke-holes, and to the frames of skyscrapers, would our youths be drafted off, according to their choice, to get the childishness knocked out of them, and to come back into society with healthier sympathies and soberer ideas. They would tread the earth more proudly…they would be better teachers of the following generation.”	</a:t>
            </a:r>
            <a:endParaRPr lang="en-US" sz="1200" dirty="0" smtClean="0">
              <a:latin typeface="+mn-lt"/>
            </a:endParaRPr>
          </a:p>
          <a:p>
            <a:endParaRPr lang="en-US" baseline="0" dirty="0" smtClean="0">
              <a:latin typeface="+mn-lt"/>
            </a:endParaRPr>
          </a:p>
          <a:p>
            <a:r>
              <a:rPr lang="en-US" baseline="0" dirty="0" smtClean="0"/>
              <a:t>.</a:t>
            </a: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36</a:t>
            </a:fld>
            <a:endParaRPr lang="en-US" dirty="0"/>
          </a:p>
        </p:txBody>
      </p:sp>
    </p:spTree>
    <p:extLst>
      <p:ext uri="{BB962C8B-B14F-4D97-AF65-F5344CB8AC3E}">
        <p14:creationId xmlns:p14="http://schemas.microsoft.com/office/powerpoint/2010/main" val="3623992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Context of National Service in America</a:t>
            </a:r>
          </a:p>
          <a:p>
            <a:endParaRPr lang="en-US" baseline="0" dirty="0" smtClean="0"/>
          </a:p>
          <a:p>
            <a:pPr marL="0" indent="0">
              <a:lnSpc>
                <a:spcPct val="120000"/>
              </a:lnSpc>
              <a:buNone/>
            </a:pPr>
            <a:r>
              <a:rPr lang="en-US" dirty="0" smtClean="0"/>
              <a:t>As</a:t>
            </a:r>
            <a:r>
              <a:rPr lang="en-US" baseline="0" dirty="0" smtClean="0"/>
              <a:t> it </a:t>
            </a:r>
            <a:r>
              <a:rPr lang="en-US" dirty="0" smtClean="0"/>
              <a:t>evolved throughout the 20</a:t>
            </a:r>
            <a:r>
              <a:rPr lang="en-US" baseline="30000" dirty="0" smtClean="0"/>
              <a:t>th</a:t>
            </a:r>
            <a:r>
              <a:rPr lang="en-US" dirty="0" smtClean="0"/>
              <a:t> century, national</a:t>
            </a:r>
            <a:r>
              <a:rPr lang="en-US" baseline="0" dirty="0" smtClean="0"/>
              <a:t> service came to include a variety of</a:t>
            </a:r>
            <a:r>
              <a:rPr lang="en-US" dirty="0" smtClean="0"/>
              <a:t> transformational experiences:</a:t>
            </a:r>
          </a:p>
          <a:p>
            <a:pPr marL="0" indent="0">
              <a:lnSpc>
                <a:spcPct val="120000"/>
              </a:lnSpc>
              <a:buNone/>
            </a:pPr>
            <a:endParaRPr lang="en-US" dirty="0" smtClean="0"/>
          </a:p>
          <a:p>
            <a:pPr algn="l">
              <a:lnSpc>
                <a:spcPct val="120000"/>
              </a:lnSpc>
              <a:buFont typeface="Arial" panose="020B0604020202020204" pitchFamily="34" charset="0"/>
              <a:buNone/>
            </a:pPr>
            <a:r>
              <a:rPr lang="en-US" dirty="0" smtClean="0"/>
              <a:t>--Transformation</a:t>
            </a:r>
            <a:r>
              <a:rPr lang="en-US" baseline="0" dirty="0" smtClean="0"/>
              <a:t> f</a:t>
            </a:r>
            <a:r>
              <a:rPr lang="en-US" dirty="0" smtClean="0"/>
              <a:t>or</a:t>
            </a:r>
            <a:r>
              <a:rPr lang="en-US" baseline="0" dirty="0" smtClean="0"/>
              <a:t> s</a:t>
            </a:r>
            <a:r>
              <a:rPr lang="en-US" dirty="0" smtClean="0"/>
              <a:t>ervice participants of all ages who participate in national service programs like AmeriCorps and Senior Corps</a:t>
            </a:r>
          </a:p>
          <a:p>
            <a:pPr algn="l">
              <a:lnSpc>
                <a:spcPct val="120000"/>
              </a:lnSpc>
              <a:buFont typeface="Arial" panose="020B0604020202020204" pitchFamily="34" charset="0"/>
              <a:buNone/>
            </a:pPr>
            <a:r>
              <a:rPr lang="en-US" dirty="0" smtClean="0"/>
              <a:t>--Transformation</a:t>
            </a:r>
            <a:r>
              <a:rPr lang="en-US" baseline="0" dirty="0" smtClean="0"/>
              <a:t> f</a:t>
            </a:r>
            <a:r>
              <a:rPr lang="en-US" dirty="0" smtClean="0"/>
              <a:t>or</a:t>
            </a:r>
            <a:r>
              <a:rPr lang="en-US" baseline="0" dirty="0" smtClean="0"/>
              <a:t> local c</a:t>
            </a:r>
            <a:r>
              <a:rPr lang="en-US" dirty="0" smtClean="0"/>
              <a:t>ommunities and citizens in need who are served by national service participants</a:t>
            </a:r>
          </a:p>
          <a:p>
            <a:pPr algn="l">
              <a:lnSpc>
                <a:spcPct val="120000"/>
              </a:lnSpc>
              <a:buFont typeface="Arial" panose="020B0604020202020204" pitchFamily="34" charset="0"/>
              <a:buNone/>
            </a:pPr>
            <a:r>
              <a:rPr lang="en-US" dirty="0" smtClean="0"/>
              <a:t>--And transformation</a:t>
            </a:r>
            <a:r>
              <a:rPr lang="en-US" baseline="0" dirty="0" smtClean="0"/>
              <a:t> for regions of the US </a:t>
            </a:r>
            <a:r>
              <a:rPr lang="en-US" dirty="0" smtClean="0"/>
              <a:t>in times of natural or man-made disaster</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37</a:t>
            </a:fld>
            <a:endParaRPr lang="en-US" dirty="0"/>
          </a:p>
        </p:txBody>
      </p:sp>
    </p:spTree>
    <p:extLst>
      <p:ext uri="{BB962C8B-B14F-4D97-AF65-F5344CB8AC3E}">
        <p14:creationId xmlns:p14="http://schemas.microsoft.com/office/powerpoint/2010/main" val="872020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Key Events in National Service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indent="0" algn="l">
              <a:buNone/>
            </a:pPr>
            <a:r>
              <a:rPr lang="en-US" baseline="0" dirty="0" smtClean="0"/>
              <a:t>On the next few slides, we will review several key events in the history of national service. Please note that these events represent a very brief look at a long and rich history of national and community service in our country. Please explore more of this history at </a:t>
            </a:r>
            <a:r>
              <a:rPr lang="en-US" sz="1200" dirty="0" smtClean="0">
                <a:hlinkClick r:id="rId3"/>
              </a:rPr>
              <a:t>www.nationalservice.gov/about/who-we-are/our-history/national-service-timeline.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1930s and 1960s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1933-1942: Civilian Conservation Corps (CCC),</a:t>
            </a:r>
            <a:r>
              <a:rPr lang="en-US" baseline="0" dirty="0" smtClean="0"/>
              <a:t> created by President Franklin D. Roosevelt, is the first widespread federal experiment in national, civilian service</a:t>
            </a:r>
            <a:endParaRPr lang="en-US" dirty="0" smtClean="0"/>
          </a:p>
          <a:p>
            <a:r>
              <a:rPr lang="en-US" dirty="0" smtClean="0"/>
              <a:t>1961: Peace Corps created by President John F. Kennedy</a:t>
            </a:r>
          </a:p>
          <a:p>
            <a:r>
              <a:rPr lang="en-US" dirty="0" smtClean="0"/>
              <a:t>1964: VISTA created by President Lyndon B. Johnson; Senior Corps demonstration projects launched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38</a:t>
            </a:fld>
            <a:endParaRPr lang="en-US" dirty="0"/>
          </a:p>
        </p:txBody>
      </p:sp>
    </p:spTree>
    <p:extLst>
      <p:ext uri="{BB962C8B-B14F-4D97-AF65-F5344CB8AC3E}">
        <p14:creationId xmlns:p14="http://schemas.microsoft.com/office/powerpoint/2010/main" val="2597326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Key Events in National Service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1970s and 1980s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1973: Domestic Volunteer Service Act authorized Senior Corps programs</a:t>
            </a:r>
          </a:p>
          <a:p>
            <a:r>
              <a:rPr lang="en-US" dirty="0" smtClean="0"/>
              <a:t>1989: White House Office of National Service and Points of Light Foundation created by President George H. W. Bush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39</a:t>
            </a:fld>
            <a:endParaRPr lang="en-US" dirty="0"/>
          </a:p>
        </p:txBody>
      </p:sp>
    </p:spTree>
    <p:extLst>
      <p:ext uri="{BB962C8B-B14F-4D97-AF65-F5344CB8AC3E}">
        <p14:creationId xmlns:p14="http://schemas.microsoft.com/office/powerpoint/2010/main" val="234015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Service Legislation</a:t>
            </a:r>
          </a:p>
          <a:p>
            <a:endParaRPr lang="en-US" dirty="0" smtClean="0"/>
          </a:p>
          <a:p>
            <a:r>
              <a:rPr lang="en-US" dirty="0" smtClean="0"/>
              <a:t>The following federal laws define the purpose and structure of national service:</a:t>
            </a:r>
          </a:p>
          <a:p>
            <a:endParaRPr lang="en-US" dirty="0" smtClean="0"/>
          </a:p>
          <a:p>
            <a:r>
              <a:rPr lang="en-US" dirty="0" smtClean="0"/>
              <a:t>--The National and Community Service Act of 1990 </a:t>
            </a:r>
          </a:p>
          <a:p>
            <a:r>
              <a:rPr lang="en-US" dirty="0" smtClean="0"/>
              <a:t>--Amended by the National and Community Service Trust Act of 1993 </a:t>
            </a:r>
          </a:p>
          <a:p>
            <a:r>
              <a:rPr lang="en-US" dirty="0" smtClean="0"/>
              <a:t>--Amended by the Edward M. Kennedy Serve America Act of 2009 </a:t>
            </a:r>
          </a:p>
          <a:p>
            <a:endParaRPr lang="en-US" dirty="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a:t>
            </a:fld>
            <a:endParaRPr lang="en-US" dirty="0"/>
          </a:p>
        </p:txBody>
      </p:sp>
    </p:spTree>
    <p:extLst>
      <p:ext uri="{BB962C8B-B14F-4D97-AF65-F5344CB8AC3E}">
        <p14:creationId xmlns:p14="http://schemas.microsoft.com/office/powerpoint/2010/main" val="1140195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Key Events in National Service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1990s and the 2000s</a:t>
            </a:r>
          </a:p>
          <a:p>
            <a:endParaRPr lang="en-US" baseline="0" dirty="0" smtClean="0"/>
          </a:p>
          <a:p>
            <a:r>
              <a:rPr lang="en-US" sz="1200" dirty="0" smtClean="0"/>
              <a:t>1990: National and Community Service Act created</a:t>
            </a:r>
            <a:r>
              <a:rPr lang="en-US" sz="1200" baseline="0" dirty="0" smtClean="0"/>
              <a:t> demonstration projects to assess national service program models</a:t>
            </a:r>
            <a:endParaRPr lang="en-US" sz="1200" dirty="0" smtClean="0"/>
          </a:p>
          <a:p>
            <a:r>
              <a:rPr lang="en-US" sz="1200" dirty="0" smtClean="0"/>
              <a:t>1992: NCCC created</a:t>
            </a:r>
          </a:p>
          <a:p>
            <a:r>
              <a:rPr lang="en-US" sz="1200" dirty="0" smtClean="0"/>
              <a:t>1993: National and Community Service Trust Act; CNCS and AmeriCorps created</a:t>
            </a:r>
          </a:p>
          <a:p>
            <a:r>
              <a:rPr lang="en-US" sz="1200" dirty="0" smtClean="0"/>
              <a:t>2007: First annual AmeriCorps Week</a:t>
            </a:r>
          </a:p>
          <a:p>
            <a:r>
              <a:rPr lang="en-US" sz="1200" dirty="0" smtClean="0"/>
              <a:t>2009: Edward M. Kennedy Serve America Act</a:t>
            </a:r>
          </a:p>
          <a:p>
            <a:endParaRPr lang="en-US" baseline="0" dirty="0" smtClean="0"/>
          </a:p>
          <a:p>
            <a:endParaRPr lang="en-US" baseline="0" dirty="0" smtClean="0"/>
          </a:p>
          <a:p>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40</a:t>
            </a:fld>
            <a:endParaRPr lang="en-US" dirty="0"/>
          </a:p>
        </p:txBody>
      </p:sp>
    </p:spTree>
    <p:extLst>
      <p:ext uri="{BB962C8B-B14F-4D97-AF65-F5344CB8AC3E}">
        <p14:creationId xmlns:p14="http://schemas.microsoft.com/office/powerpoint/2010/main" val="3169119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Key Events in National Service</a:t>
            </a:r>
          </a:p>
          <a:p>
            <a:endParaRPr lang="en-US" baseline="0" dirty="0" smtClean="0"/>
          </a:p>
          <a:p>
            <a:r>
              <a:rPr lang="en-US" baseline="0" dirty="0" smtClean="0"/>
              <a:t>2010s and Beyond</a:t>
            </a:r>
          </a:p>
          <a:p>
            <a:endParaRPr lang="en-US" baseline="0" dirty="0" smtClean="0"/>
          </a:p>
          <a:p>
            <a:r>
              <a:rPr lang="en-US" dirty="0" smtClean="0"/>
              <a:t>2010: Social Innovation Fund launched by CNCS</a:t>
            </a:r>
          </a:p>
          <a:p>
            <a:r>
              <a:rPr lang="en-US" dirty="0" smtClean="0"/>
              <a:t>2011: CNCS 5-Year Strategic Plan published</a:t>
            </a:r>
          </a:p>
          <a:p>
            <a:r>
              <a:rPr lang="en-US" dirty="0" smtClean="0"/>
              <a:t>2012: FEMA Corps launched</a:t>
            </a:r>
          </a:p>
          <a:p>
            <a:endParaRPr lang="en-US" baseline="0" dirty="0" smtClean="0"/>
          </a:p>
          <a:p>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41</a:t>
            </a:fld>
            <a:endParaRPr lang="en-US" dirty="0"/>
          </a:p>
        </p:txBody>
      </p:sp>
    </p:spTree>
    <p:extLst>
      <p:ext uri="{BB962C8B-B14F-4D97-AF65-F5344CB8AC3E}">
        <p14:creationId xmlns:p14="http://schemas.microsoft.com/office/powerpoint/2010/main" val="2476625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Service Timeline</a:t>
            </a:r>
          </a:p>
          <a:p>
            <a:endParaRPr lang="en-US" dirty="0" smtClean="0"/>
          </a:p>
          <a:p>
            <a:pPr marL="0" indent="0" algn="l">
              <a:buNone/>
            </a:pPr>
            <a:r>
              <a:rPr lang="en-US" sz="1200" dirty="0" smtClean="0">
                <a:latin typeface="+mn-lt"/>
              </a:rPr>
              <a:t>The key events presented in this orientation represent only a brief glimpse of the long and rich history of national and community service.</a:t>
            </a:r>
          </a:p>
          <a:p>
            <a:pPr marL="0" indent="0" algn="l">
              <a:buNone/>
            </a:pPr>
            <a:endParaRPr lang="en-US" sz="1200" dirty="0" smtClean="0">
              <a:latin typeface="+mn-lt"/>
            </a:endParaRPr>
          </a:p>
          <a:p>
            <a:pPr marL="0" indent="0" algn="l">
              <a:buNone/>
            </a:pPr>
            <a:r>
              <a:rPr lang="en-US" sz="1200" dirty="0" smtClean="0">
                <a:latin typeface="+mn-lt"/>
              </a:rPr>
              <a:t>Please explore a more detailed national service timeline on the CNCS website:</a:t>
            </a:r>
            <a:r>
              <a:rPr lang="en-US" sz="1200" baseline="0" dirty="0" smtClean="0">
                <a:latin typeface="+mn-lt"/>
              </a:rPr>
              <a:t> </a:t>
            </a:r>
            <a:r>
              <a:rPr lang="en-US" sz="1200" dirty="0" smtClean="0">
                <a:latin typeface="+mn-lt"/>
                <a:hlinkClick r:id="rId3"/>
              </a:rPr>
              <a:t>www.nationalservice.gov/about/who-we-are/our-history/national-service-timeline</a:t>
            </a:r>
          </a:p>
          <a:p>
            <a:pPr marL="0" indent="0" algn="l">
              <a:buNone/>
            </a:pPr>
            <a:r>
              <a:rPr lang="en-US" sz="1200" dirty="0" smtClean="0">
                <a:latin typeface="+mn-lt"/>
              </a:rPr>
              <a:t> </a:t>
            </a:r>
          </a:p>
          <a:p>
            <a:pPr algn="l"/>
            <a:endParaRPr lang="en-US" sz="1200" dirty="0" smtClean="0">
              <a:latin typeface="+mn-lt"/>
            </a:endParaRP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42</a:t>
            </a:fld>
            <a:endParaRPr lang="en-US" dirty="0"/>
          </a:p>
        </p:txBody>
      </p:sp>
    </p:spTree>
    <p:extLst>
      <p:ext uri="{BB962C8B-B14F-4D97-AF65-F5344CB8AC3E}">
        <p14:creationId xmlns:p14="http://schemas.microsoft.com/office/powerpoint/2010/main" val="1211701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Resources for Commissioners</a:t>
            </a:r>
          </a:p>
          <a:p>
            <a:endParaRPr lang="en-US" dirty="0" smtClean="0"/>
          </a:p>
          <a:p>
            <a:pPr algn="l">
              <a:buFont typeface="Wingdings" panose="05000000000000000000" pitchFamily="2" charset="2"/>
              <a:buNone/>
            </a:pPr>
            <a:r>
              <a:rPr lang="en-US" sz="1200" dirty="0" smtClean="0"/>
              <a:t>--CNCS National Service Knowledge Network: </a:t>
            </a:r>
            <a:r>
              <a:rPr lang="en-US" sz="1200" dirty="0" smtClean="0">
                <a:hlinkClick r:id="rId3"/>
              </a:rPr>
              <a:t>www.nationalservice.gov/resources</a:t>
            </a:r>
            <a:r>
              <a:rPr lang="en-US" sz="1200" dirty="0" smtClean="0"/>
              <a:t>  </a:t>
            </a:r>
          </a:p>
          <a:p>
            <a:pPr algn="l">
              <a:buFont typeface="Wingdings" panose="05000000000000000000" pitchFamily="2" charset="2"/>
              <a:buNone/>
            </a:pPr>
            <a:r>
              <a:rPr lang="en-US" sz="1200" dirty="0" smtClean="0"/>
              <a:t>--AmeriCorps Alums: </a:t>
            </a:r>
            <a:r>
              <a:rPr lang="en-US" sz="1200" dirty="0" smtClean="0">
                <a:hlinkClick r:id="rId4"/>
              </a:rPr>
              <a:t>www.americorpsalums.org</a:t>
            </a:r>
            <a:r>
              <a:rPr lang="en-US" sz="1200" dirty="0" smtClean="0"/>
              <a:t> </a:t>
            </a:r>
          </a:p>
          <a:p>
            <a:pPr algn="l">
              <a:buFont typeface="Wingdings" panose="05000000000000000000" pitchFamily="2" charset="2"/>
              <a:buNone/>
            </a:pPr>
            <a:r>
              <a:rPr lang="en-US" sz="1200" dirty="0" smtClean="0"/>
              <a:t>--The Association of America’s Service Commissions: </a:t>
            </a:r>
            <a:r>
              <a:rPr lang="en-US" sz="1200" dirty="0" smtClean="0">
                <a:hlinkClick r:id="rId5"/>
              </a:rPr>
              <a:t>http://statecommissions.org</a:t>
            </a:r>
            <a:r>
              <a:rPr lang="en-US" sz="1200" dirty="0" smtClean="0"/>
              <a:t> </a:t>
            </a:r>
          </a:p>
          <a:p>
            <a:endParaRPr lang="en-US"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43</a:t>
            </a:fld>
            <a:endParaRPr lang="en-US" dirty="0"/>
          </a:p>
        </p:txBody>
      </p:sp>
    </p:spTree>
    <p:extLst>
      <p:ext uri="{BB962C8B-B14F-4D97-AF65-F5344CB8AC3E}">
        <p14:creationId xmlns:p14="http://schemas.microsoft.com/office/powerpoint/2010/main" val="424393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Orientation</a:t>
            </a:r>
            <a:r>
              <a:rPr lang="en-US" baseline="0" dirty="0" smtClean="0"/>
              <a:t> Review</a:t>
            </a:r>
          </a:p>
          <a:p>
            <a:pPr marL="0" indent="0">
              <a:buNone/>
            </a:pPr>
            <a:endParaRPr lang="en-US" baseline="0" dirty="0" smtClean="0"/>
          </a:p>
          <a:p>
            <a:pPr marL="0" indent="0">
              <a:buNone/>
            </a:pPr>
            <a:r>
              <a:rPr lang="en-US" baseline="0" dirty="0" smtClean="0"/>
              <a:t>Today we have discussed these topics:</a:t>
            </a:r>
            <a:endParaRPr lang="en-US" dirty="0" smtClean="0"/>
          </a:p>
          <a:p>
            <a:endParaRPr lang="en-US" baseline="0" dirty="0" smtClean="0"/>
          </a:p>
          <a:p>
            <a:r>
              <a:rPr lang="en-US" baseline="0" dirty="0" smtClean="0"/>
              <a:t>--National service legislation</a:t>
            </a:r>
          </a:p>
          <a:p>
            <a:r>
              <a:rPr lang="en-US" dirty="0" smtClean="0"/>
              <a:t>--CNCS structure and</a:t>
            </a:r>
            <a:r>
              <a:rPr lang="en-US" baseline="0" dirty="0" smtClean="0"/>
              <a:t> funding</a:t>
            </a:r>
          </a:p>
          <a:p>
            <a:r>
              <a:rPr lang="en-US" baseline="0" dirty="0" smtClean="0"/>
              <a:t>--National service programs at-a-glance</a:t>
            </a:r>
            <a:endParaRPr lang="en-US" dirty="0" smtClean="0"/>
          </a:p>
          <a:p>
            <a:r>
              <a:rPr lang="en-US" dirty="0" smtClean="0"/>
              <a:t>--State Service Commission structure and activities</a:t>
            </a:r>
          </a:p>
          <a:p>
            <a:r>
              <a:rPr lang="en-US" dirty="0" smtClean="0"/>
              <a:t>--Key</a:t>
            </a:r>
            <a:r>
              <a:rPr lang="en-US" baseline="0" dirty="0" smtClean="0"/>
              <a:t> events in n</a:t>
            </a:r>
            <a:r>
              <a:rPr lang="en-US" dirty="0" smtClean="0"/>
              <a:t>ational service history</a:t>
            </a:r>
          </a:p>
          <a:p>
            <a:r>
              <a:rPr lang="en-US" dirty="0" smtClean="0"/>
              <a:t>--Commissioner resources</a:t>
            </a:r>
          </a:p>
          <a:p>
            <a:endParaRPr lang="en-US" baseline="0" dirty="0" smtClean="0"/>
          </a:p>
          <a:p>
            <a:r>
              <a:rPr lang="en-US" baseline="0" dirty="0" smtClean="0"/>
              <a:t>The information presented in this orientation will supplement materials provided by your State Service Commission.</a:t>
            </a:r>
          </a:p>
          <a:p>
            <a:endParaRPr lang="en-US" dirty="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44</a:t>
            </a:fld>
            <a:endParaRPr lang="en-US" dirty="0"/>
          </a:p>
        </p:txBody>
      </p:sp>
    </p:spTree>
    <p:extLst>
      <p:ext uri="{BB962C8B-B14F-4D97-AF65-F5344CB8AC3E}">
        <p14:creationId xmlns:p14="http://schemas.microsoft.com/office/powerpoint/2010/main" val="3564106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p>
          <a:p>
            <a:endParaRPr lang="en-US" baseline="0" dirty="0" smtClean="0"/>
          </a:p>
          <a:p>
            <a:r>
              <a:rPr lang="en-US" baseline="0" dirty="0" smtClean="0"/>
              <a:t>Thank you for your participation in this orientation – and thank you very much for your service to your commission, state, and the national service community!</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45</a:t>
            </a:fld>
            <a:endParaRPr lang="en-US" dirty="0"/>
          </a:p>
        </p:txBody>
      </p:sp>
      <p:sp>
        <p:nvSpPr>
          <p:cNvPr id="4" name="Footer Placeholder 3"/>
          <p:cNvSpPr>
            <a:spLocks noGrp="1"/>
          </p:cNvSpPr>
          <p:nvPr>
            <p:ph type="ftr" sz="quarter" idx="12"/>
          </p:nvPr>
        </p:nvSpPr>
        <p:spPr/>
        <p:txBody>
          <a:bodyPr/>
          <a:lstStyle/>
          <a:p>
            <a:r>
              <a:rPr lang="en-US" dirty="0" smtClean="0"/>
              <a:t>New Commissioner Orientation -- Updated January 2016</a:t>
            </a:r>
            <a:endParaRPr lang="en-US" dirty="0"/>
          </a:p>
        </p:txBody>
      </p:sp>
    </p:spTree>
    <p:extLst>
      <p:ext uri="{BB962C8B-B14F-4D97-AF65-F5344CB8AC3E}">
        <p14:creationId xmlns:p14="http://schemas.microsoft.com/office/powerpoint/2010/main" val="257820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National and Community Service Trust Act of 1993</a:t>
            </a:r>
          </a:p>
          <a:p>
            <a:endParaRPr lang="en-US" baseline="0" dirty="0" smtClean="0"/>
          </a:p>
          <a:p>
            <a:r>
              <a:rPr lang="en-US" baseline="0" dirty="0" smtClean="0"/>
              <a:t>The National and Community Service Trust Act of 1993 (known as the national service public law) established state commissions and defined their appointment and size, composition and membership, and commissioner duties.</a:t>
            </a:r>
          </a:p>
          <a:p>
            <a:endParaRPr lang="en-US" baseline="0" dirty="0" smtClean="0"/>
          </a:p>
          <a:p>
            <a:r>
              <a:rPr lang="en-US" baseline="0" dirty="0" smtClean="0"/>
              <a:t>Details about the public law and other national service legislation can be found on the CNCS website at www.nationalservice.gov/about/legislation. </a:t>
            </a:r>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5</a:t>
            </a:fld>
            <a:endParaRPr lang="en-US" dirty="0"/>
          </a:p>
        </p:txBody>
      </p:sp>
    </p:spTree>
    <p:extLst>
      <p:ext uri="{BB962C8B-B14F-4D97-AF65-F5344CB8AC3E}">
        <p14:creationId xmlns:p14="http://schemas.microsoft.com/office/powerpoint/2010/main" val="85777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effectLst/>
              </a:rPr>
              <a:t>What is CNCS?</a:t>
            </a:r>
          </a:p>
          <a:p>
            <a:pPr fontAlgn="base"/>
            <a:endParaRPr lang="en-US" dirty="0" smtClean="0">
              <a:effectLst/>
            </a:endParaRPr>
          </a:p>
          <a:p>
            <a:pPr fontAlgn="base"/>
            <a:r>
              <a:rPr lang="en-US" dirty="0" smtClean="0">
                <a:effectLst/>
              </a:rPr>
              <a:t>Established in 1993, the Corporation for National and Community Service (CNCS) is a federal agency that engages more than 5 million Americans in service through its core programs -- Senior Corps, AmeriCorps, and the Social Innovation Fund -- and leads President Obama’s national call to service initiative, United We Serve. </a:t>
            </a:r>
          </a:p>
          <a:p>
            <a:pPr fontAlgn="base"/>
            <a:endParaRPr lang="en-US" dirty="0" smtClean="0">
              <a:effectLst/>
            </a:endParaRPr>
          </a:p>
          <a:p>
            <a:pPr fontAlgn="base"/>
            <a:r>
              <a:rPr lang="en-US" dirty="0" smtClean="0">
                <a:effectLst/>
              </a:rPr>
              <a:t>As the nation’s largest grantmaker for service and volunteering, CNCS plays a critical role in strengthening America’s nonprofit sector and addressing our nation’s challenges through service. </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6</a:t>
            </a:fld>
            <a:endParaRPr lang="en-US" dirty="0"/>
          </a:p>
        </p:txBody>
      </p:sp>
    </p:spTree>
    <p:extLst>
      <p:ext uri="{BB962C8B-B14F-4D97-AF65-F5344CB8AC3E}">
        <p14:creationId xmlns:p14="http://schemas.microsoft.com/office/powerpoint/2010/main" val="2549666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a Corporation?</a:t>
            </a:r>
          </a:p>
          <a:p>
            <a:endParaRPr lang="en-US" baseline="0" dirty="0" smtClean="0"/>
          </a:p>
          <a:p>
            <a:r>
              <a:rPr lang="en-US" baseline="0" dirty="0" smtClean="0"/>
              <a:t>CNCS was established in 1993, in the midst of efforts across the federal government to reinvent the structure and flexibility of government entities. The agency was named a corporation in an effort to allow it to operate in a manner similar to large businesses in the private sector. The structure was intended to allow a more streamlined, accountable, and customer service-based organization.</a:t>
            </a:r>
          </a:p>
          <a:p>
            <a:endParaRPr lang="en-US" baseline="0" dirty="0" smtClean="0"/>
          </a:p>
          <a:p>
            <a:r>
              <a:rPr lang="en-US" dirty="0" smtClean="0"/>
              <a:t>Features of this organizational structure include:</a:t>
            </a:r>
          </a:p>
          <a:p>
            <a:endParaRPr lang="en-US" dirty="0" smtClean="0"/>
          </a:p>
          <a:p>
            <a:r>
              <a:rPr lang="en-US" dirty="0" smtClean="0"/>
              <a:t>--Board of Directors</a:t>
            </a:r>
          </a:p>
          <a:p>
            <a:r>
              <a:rPr lang="en-US" dirty="0" smtClean="0"/>
              <a:t>--Performance-based workplans and assessments</a:t>
            </a:r>
          </a:p>
          <a:p>
            <a:r>
              <a:rPr lang="en-US" dirty="0" smtClean="0"/>
              <a:t>--“Flatter” organizational structure</a:t>
            </a:r>
          </a:p>
          <a:p>
            <a:r>
              <a:rPr lang="en-US" dirty="0" smtClean="0"/>
              <a:t>--Corporate donations</a:t>
            </a:r>
          </a:p>
          <a:p>
            <a:r>
              <a:rPr lang="en-US" dirty="0" smtClean="0"/>
              <a:t>--Reduce red tape</a:t>
            </a:r>
          </a:p>
          <a:p>
            <a:endParaRPr lang="en-US" dirty="0" smtClean="0"/>
          </a:p>
          <a:p>
            <a:r>
              <a:rPr lang="en-US" dirty="0" smtClean="0"/>
              <a:t>This</a:t>
            </a:r>
            <a:r>
              <a:rPr lang="en-US" baseline="0" dirty="0" smtClean="0"/>
              <a:t> structure a</a:t>
            </a:r>
            <a:r>
              <a:rPr lang="en-US" dirty="0" smtClean="0"/>
              <a:t>llows CNCS to be more accountable to Congress and to the general public.</a:t>
            </a:r>
          </a:p>
          <a:p>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dirty="0"/>
          </a:p>
        </p:txBody>
      </p:sp>
    </p:spTree>
    <p:extLst>
      <p:ext uri="{BB962C8B-B14F-4D97-AF65-F5344CB8AC3E}">
        <p14:creationId xmlns:p14="http://schemas.microsoft.com/office/powerpoint/2010/main" val="83592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CNCS Mission</a:t>
            </a:r>
          </a:p>
          <a:p>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The mission of CNCS is:</a:t>
            </a:r>
            <a:r>
              <a:rPr lang="en-US" i="0" baseline="0" dirty="0" smtClean="0"/>
              <a:t> </a:t>
            </a:r>
            <a:r>
              <a:rPr lang="en-US" i="0" dirty="0" smtClean="0"/>
              <a:t>To improve lives, strengthen communities, and foster civic engagement through service and volunteering.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Additional information on the agency’s history</a:t>
            </a:r>
            <a:r>
              <a:rPr lang="en-US" i="0" baseline="0" dirty="0" smtClean="0"/>
              <a:t> and structure may be found on the CNCS website at </a:t>
            </a:r>
            <a:r>
              <a:rPr lang="en-US" baseline="0" dirty="0" smtClean="0"/>
              <a:t>www.nationalservice.gov. </a:t>
            </a:r>
            <a:endParaRPr lang="en-US" dirty="0"/>
          </a:p>
        </p:txBody>
      </p:sp>
      <p:sp>
        <p:nvSpPr>
          <p:cNvPr id="4" name="Footer Placeholder 3"/>
          <p:cNvSpPr>
            <a:spLocks noGrp="1"/>
          </p:cNvSpPr>
          <p:nvPr>
            <p:ph type="ftr" sz="quarter" idx="10"/>
          </p:nvPr>
        </p:nvSpPr>
        <p:spPr>
          <a:xfrm>
            <a:off x="0" y="8831580"/>
            <a:ext cx="3037840" cy="464820"/>
          </a:xfrm>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dirty="0"/>
          </a:p>
        </p:txBody>
      </p:sp>
    </p:spTree>
    <p:extLst>
      <p:ext uri="{BB962C8B-B14F-4D97-AF65-F5344CB8AC3E}">
        <p14:creationId xmlns:p14="http://schemas.microsoft.com/office/powerpoint/2010/main" val="257098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effectLst/>
              </a:rPr>
              <a:t>Guiding Principles of CNCS</a:t>
            </a:r>
          </a:p>
          <a:p>
            <a:pPr fontAlgn="base"/>
            <a:endParaRPr lang="en-US" dirty="0" smtClean="0">
              <a:effectLst/>
            </a:endParaRPr>
          </a:p>
          <a:p>
            <a:pPr fontAlgn="base"/>
            <a:r>
              <a:rPr lang="en-US" dirty="0" smtClean="0">
                <a:effectLst/>
              </a:rPr>
              <a:t>These</a:t>
            </a:r>
            <a:r>
              <a:rPr lang="en-US" baseline="0" dirty="0" smtClean="0">
                <a:effectLst/>
              </a:rPr>
              <a:t> are the guiding principles of CNCS</a:t>
            </a:r>
            <a:r>
              <a:rPr lang="en-US" dirty="0" smtClean="0">
                <a:effectLst/>
              </a:rPr>
              <a:t>:</a:t>
            </a:r>
          </a:p>
          <a:p>
            <a:pPr fontAlgn="base"/>
            <a:endParaRPr lang="en-US" dirty="0" smtClean="0">
              <a:effectLst/>
            </a:endParaRPr>
          </a:p>
          <a:p>
            <a:pPr fontAlgn="base"/>
            <a:r>
              <a:rPr lang="en-US" sz="1200" kern="1200" dirty="0" smtClean="0">
                <a:solidFill>
                  <a:schemeClr val="tx1"/>
                </a:solidFill>
                <a:effectLst/>
                <a:latin typeface="+mn-lt"/>
                <a:ea typeface="+mn-ea"/>
                <a:cs typeface="+mn-cs"/>
              </a:rPr>
              <a:t>--Put the needs of local communities first.</a:t>
            </a:r>
          </a:p>
          <a:p>
            <a:pPr fontAlgn="base"/>
            <a:r>
              <a:rPr lang="en-US" sz="1200" kern="1200" dirty="0" smtClean="0">
                <a:solidFill>
                  <a:schemeClr val="tx1"/>
                </a:solidFill>
                <a:effectLst/>
                <a:latin typeface="+mn-lt"/>
                <a:ea typeface="+mn-ea"/>
                <a:cs typeface="+mn-cs"/>
              </a:rPr>
              <a:t>--Strengthen the public-private partnerships that underpin all of our programs.</a:t>
            </a:r>
          </a:p>
          <a:p>
            <a:pPr fontAlgn="base"/>
            <a:r>
              <a:rPr lang="en-US" sz="1200" kern="1200" dirty="0" smtClean="0">
                <a:solidFill>
                  <a:schemeClr val="tx1"/>
                </a:solidFill>
                <a:effectLst/>
                <a:latin typeface="+mn-lt"/>
                <a:ea typeface="+mn-ea"/>
                <a:cs typeface="+mn-cs"/>
              </a:rPr>
              <a:t>--Use our programs to build stronger, more efficient, and more sustainable community networks capable of mobilizing volunteers to address local needs, including disaster preparedness and response.</a:t>
            </a:r>
          </a:p>
          <a:p>
            <a:pPr fontAlgn="base"/>
            <a:r>
              <a:rPr lang="en-US" sz="1200" kern="1200" dirty="0" smtClean="0">
                <a:solidFill>
                  <a:schemeClr val="tx1"/>
                </a:solidFill>
                <a:effectLst/>
                <a:latin typeface="+mn-lt"/>
                <a:ea typeface="+mn-ea"/>
                <a:cs typeface="+mn-cs"/>
              </a:rPr>
              <a:t>--Measure and continually improve our programs' benefits to service beneficiaries, participants, community organizations, and our national culture of service.</a:t>
            </a:r>
          </a:p>
          <a:p>
            <a:pPr fontAlgn="base"/>
            <a:r>
              <a:rPr lang="en-US" sz="1200" kern="1200" dirty="0" smtClean="0">
                <a:solidFill>
                  <a:schemeClr val="tx1"/>
                </a:solidFill>
                <a:effectLst/>
                <a:latin typeface="+mn-lt"/>
                <a:ea typeface="+mn-ea"/>
                <a:cs typeface="+mn-cs"/>
              </a:rPr>
              <a:t>--Build collaborations wherever possible across our programs and with other federal programs.</a:t>
            </a:r>
          </a:p>
          <a:p>
            <a:pPr fontAlgn="base"/>
            <a:endParaRPr lang="en-US" baseline="0" dirty="0" smtClean="0"/>
          </a:p>
        </p:txBody>
      </p:sp>
      <p:sp>
        <p:nvSpPr>
          <p:cNvPr id="4" name="Footer Placeholder 3"/>
          <p:cNvSpPr>
            <a:spLocks noGrp="1"/>
          </p:cNvSpPr>
          <p:nvPr>
            <p:ph type="ftr" sz="quarter" idx="10"/>
          </p:nvPr>
        </p:nvSpPr>
        <p:spPr/>
        <p:txBody>
          <a:bodyPr/>
          <a:lstStyle/>
          <a:p>
            <a:r>
              <a:rPr lang="en-US" dirty="0" smtClean="0"/>
              <a:t>New Commissioner Orientation -- Updated January 2016</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9</a:t>
            </a:fld>
            <a:endParaRPr lang="en-US" dirty="0"/>
          </a:p>
        </p:txBody>
      </p:sp>
    </p:spTree>
    <p:extLst>
      <p:ext uri="{BB962C8B-B14F-4D97-AF65-F5344CB8AC3E}">
        <p14:creationId xmlns:p14="http://schemas.microsoft.com/office/powerpoint/2010/main" val="353354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6"/>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p:nvPicPr>
        <p:blipFill>
          <a:blip r:embed="rId13"/>
          <a:stretch>
            <a:fillRect/>
          </a:stretch>
        </p:blipFill>
        <p:spPr>
          <a:xfrm>
            <a:off x="7550052" y="6159594"/>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56" r:id="rId4"/>
    <p:sldLayoutId id="2147483652" r:id="rId5"/>
    <p:sldLayoutId id="2147483653" r:id="rId6"/>
    <p:sldLayoutId id="2147483654" r:id="rId7"/>
    <p:sldLayoutId id="2147483655" r:id="rId8"/>
    <p:sldLayoutId id="2147483666" r:id="rId9"/>
    <p:sldLayoutId id="2147483667" r:id="rId10"/>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nationalservice.gov/about/strategic-pla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www.nationalservice.gov/resource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nationalservice.gov/resource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tatecommissions.org/" TargetMode="External"/><Relationship Id="rId4" Type="http://schemas.openxmlformats.org/officeDocument/2006/relationships/hyperlink" Target="http://www.americorpsalums.or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3" Type="http://schemas.openxmlformats.org/officeDocument/2006/relationships/hyperlink" Target="http://www.nationalservice.gov/about/legislat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nationalservice.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7676" y="1356240"/>
            <a:ext cx="8077200" cy="1386959"/>
          </a:xfrm>
        </p:spPr>
        <p:txBody>
          <a:bodyPr>
            <a:normAutofit/>
          </a:bodyPr>
          <a:lstStyle/>
          <a:p>
            <a:r>
              <a:rPr lang="en-US" dirty="0" smtClean="0"/>
              <a:t>New Commissioner Orientation</a:t>
            </a:r>
            <a:br>
              <a:rPr lang="en-US" dirty="0" smtClean="0"/>
            </a:br>
            <a:endParaRPr lang="en-US" dirty="0"/>
          </a:p>
        </p:txBody>
      </p:sp>
      <p:sp>
        <p:nvSpPr>
          <p:cNvPr id="5" name="Subtitle 4"/>
          <p:cNvSpPr>
            <a:spLocks noGrp="1"/>
          </p:cNvSpPr>
          <p:nvPr>
            <p:ph type="subTitle" idx="1"/>
          </p:nvPr>
        </p:nvSpPr>
        <p:spPr>
          <a:xfrm>
            <a:off x="697676" y="1956816"/>
            <a:ext cx="8077200" cy="1170432"/>
          </a:xfrm>
        </p:spPr>
        <p:txBody>
          <a:bodyPr>
            <a:normAutofit/>
          </a:bodyPr>
          <a:lstStyle/>
          <a:p>
            <a:endParaRPr lang="en-US" dirty="0" smtClean="0"/>
          </a:p>
          <a:p>
            <a:endParaRPr lang="en-US" sz="2200" b="1" i="1" dirty="0"/>
          </a:p>
        </p:txBody>
      </p:sp>
    </p:spTree>
    <p:extLst>
      <p:ext uri="{BB962C8B-B14F-4D97-AF65-F5344CB8AC3E}">
        <p14:creationId xmlns:p14="http://schemas.microsoft.com/office/powerpoint/2010/main" val="50174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of CNCS</a:t>
            </a:r>
            <a:endParaRPr lang="en-US" dirty="0"/>
          </a:p>
        </p:txBody>
      </p:sp>
      <p:sp>
        <p:nvSpPr>
          <p:cNvPr id="5" name="Content Placeholder 4"/>
          <p:cNvSpPr>
            <a:spLocks noGrp="1"/>
          </p:cNvSpPr>
          <p:nvPr>
            <p:ph idx="1"/>
          </p:nvPr>
        </p:nvSpPr>
        <p:spPr>
          <a:xfrm>
            <a:off x="457200" y="1262064"/>
            <a:ext cx="8229600" cy="4004880"/>
          </a:xfrm>
        </p:spPr>
        <p:txBody>
          <a:bodyPr>
            <a:normAutofit lnSpcReduction="10000"/>
          </a:bodyPr>
          <a:lstStyle/>
          <a:p>
            <a:pPr fontAlgn="base"/>
            <a:r>
              <a:rPr lang="en-US" sz="2200" dirty="0"/>
              <a:t>Help rural and economically distressed communities obtain access to public and private resources.</a:t>
            </a:r>
          </a:p>
          <a:p>
            <a:pPr fontAlgn="base"/>
            <a:r>
              <a:rPr lang="en-US" sz="2200" dirty="0" smtClean="0"/>
              <a:t>Support </a:t>
            </a:r>
            <a:r>
              <a:rPr lang="en-US" sz="2200" dirty="0"/>
              <a:t>diverse organizations, including faith-based and other community organizations, minority colleges, and disability organizations.</a:t>
            </a:r>
          </a:p>
          <a:p>
            <a:pPr fontAlgn="base"/>
            <a:r>
              <a:rPr lang="en-US" sz="2200" dirty="0" smtClean="0"/>
              <a:t>Use </a:t>
            </a:r>
            <a:r>
              <a:rPr lang="en-US" sz="2200" dirty="0"/>
              <a:t>service-learning principles to put volunteer and service activities into an appropriate context that stimulates life-long civic engagement.</a:t>
            </a:r>
          </a:p>
          <a:p>
            <a:pPr fontAlgn="base"/>
            <a:r>
              <a:rPr lang="en-US" sz="2200" dirty="0" smtClean="0"/>
              <a:t>Support </a:t>
            </a:r>
            <a:r>
              <a:rPr lang="en-US" sz="2200" dirty="0"/>
              <a:t>continued civic engagement, leadership, and public service careers for our programs' participants and community volunteers.</a:t>
            </a:r>
          </a:p>
          <a:p>
            <a:pPr fontAlgn="base"/>
            <a:r>
              <a:rPr lang="en-US" sz="2200" dirty="0" smtClean="0"/>
              <a:t>Exhibit </a:t>
            </a:r>
            <a:r>
              <a:rPr lang="en-US" sz="2200" dirty="0"/>
              <a:t>excellence in management and customer service.</a:t>
            </a:r>
          </a:p>
          <a:p>
            <a:endParaRPr lang="en-US" dirty="0"/>
          </a:p>
        </p:txBody>
      </p:sp>
    </p:spTree>
    <p:extLst>
      <p:ext uri="{BB962C8B-B14F-4D97-AF65-F5344CB8AC3E}">
        <p14:creationId xmlns:p14="http://schemas.microsoft.com/office/powerpoint/2010/main" val="36247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CNCS Strategic Plan</a:t>
            </a:r>
            <a:endParaRPr lang="en-US" dirty="0"/>
          </a:p>
        </p:txBody>
      </p:sp>
      <p:sp>
        <p:nvSpPr>
          <p:cNvPr id="5" name="Content Placeholder 4"/>
          <p:cNvSpPr>
            <a:spLocks noGrp="1"/>
          </p:cNvSpPr>
          <p:nvPr>
            <p:ph idx="1"/>
          </p:nvPr>
        </p:nvSpPr>
        <p:spPr/>
        <p:txBody>
          <a:bodyPr/>
          <a:lstStyle/>
          <a:p>
            <a:r>
              <a:rPr lang="en-US" sz="2200" dirty="0" smtClean="0"/>
              <a:t>The current strategic plan may </a:t>
            </a:r>
            <a:r>
              <a:rPr lang="en-US" sz="2200" dirty="0"/>
              <a:t>be found at </a:t>
            </a:r>
            <a:r>
              <a:rPr lang="en-US" sz="2200" dirty="0" smtClean="0">
                <a:hlinkClick r:id="rId3"/>
              </a:rPr>
              <a:t>www.nationalservice.gov/about/strategic-plan</a:t>
            </a:r>
            <a:r>
              <a:rPr lang="en-US" sz="2200" dirty="0" smtClean="0"/>
              <a:t>. </a:t>
            </a:r>
          </a:p>
          <a:p>
            <a:r>
              <a:rPr lang="en-US" sz="2200" dirty="0" smtClean="0"/>
              <a:t>The plan identifies these agency goals:</a:t>
            </a:r>
          </a:p>
          <a:p>
            <a:pPr lvl="2"/>
            <a:r>
              <a:rPr lang="en-US" sz="1800" dirty="0"/>
              <a:t>Goal 1: Increase the impact of national service on community needs in communities served by CNCS-supported </a:t>
            </a:r>
            <a:r>
              <a:rPr lang="en-US" sz="1800" dirty="0" smtClean="0"/>
              <a:t>programs.</a:t>
            </a:r>
          </a:p>
          <a:p>
            <a:pPr lvl="2"/>
            <a:r>
              <a:rPr lang="en-US" sz="1800" dirty="0"/>
              <a:t>Goal 2: Strengthen national service so that participants engaged in CNCS-supported programs consistently find satisfaction, </a:t>
            </a:r>
            <a:r>
              <a:rPr lang="en-US" sz="1800" dirty="0" smtClean="0"/>
              <a:t>meaning, </a:t>
            </a:r>
            <a:r>
              <a:rPr lang="en-US" sz="1800" dirty="0"/>
              <a:t>and </a:t>
            </a:r>
            <a:r>
              <a:rPr lang="en-US" sz="1800" dirty="0" smtClean="0"/>
              <a:t>opportunity.</a:t>
            </a:r>
          </a:p>
          <a:p>
            <a:pPr lvl="2"/>
            <a:r>
              <a:rPr lang="en-US" sz="1800" dirty="0"/>
              <a:t>Goal 3: Maximize the value we add to grantees, </a:t>
            </a:r>
            <a:r>
              <a:rPr lang="en-US" sz="1800" dirty="0" smtClean="0"/>
              <a:t>partners, </a:t>
            </a:r>
            <a:r>
              <a:rPr lang="en-US" sz="1800" dirty="0"/>
              <a:t>and </a:t>
            </a:r>
            <a:r>
              <a:rPr lang="en-US" sz="1800" dirty="0" smtClean="0"/>
              <a:t>participants.</a:t>
            </a:r>
          </a:p>
          <a:p>
            <a:pPr lvl="2"/>
            <a:r>
              <a:rPr lang="en-US" sz="1800" dirty="0"/>
              <a:t>Goal 4: Fortify management operations and sustain a capable, </a:t>
            </a:r>
            <a:r>
              <a:rPr lang="en-US" sz="1800" dirty="0" smtClean="0"/>
              <a:t>responsive, </a:t>
            </a:r>
            <a:r>
              <a:rPr lang="en-US" sz="1800" dirty="0"/>
              <a:t>and accountable </a:t>
            </a:r>
            <a:r>
              <a:rPr lang="en-US" sz="1800" dirty="0" smtClean="0"/>
              <a:t>organization.</a:t>
            </a:r>
            <a:endParaRPr lang="en-US" sz="1800" dirty="0"/>
          </a:p>
        </p:txBody>
      </p:sp>
    </p:spTree>
    <p:extLst>
      <p:ext uri="{BB962C8B-B14F-4D97-AF65-F5344CB8AC3E}">
        <p14:creationId xmlns:p14="http://schemas.microsoft.com/office/powerpoint/2010/main" val="27052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CNCS </a:t>
            </a:r>
            <a:r>
              <a:rPr lang="en-US" dirty="0" smtClean="0"/>
              <a:t>Structure</a:t>
            </a:r>
            <a:endParaRPr lang="en-US" dirty="0"/>
          </a:p>
        </p:txBody>
      </p:sp>
      <p:graphicFrame>
        <p:nvGraphicFramePr>
          <p:cNvPr id="4" name="Content Placeholder 3" descr="CNCS Organizational Chart Graphic" title="CNCS Organizational Chart Graphic"/>
          <p:cNvGraphicFramePr>
            <a:graphicFrameLocks noGrp="1"/>
          </p:cNvGraphicFramePr>
          <p:nvPr>
            <p:ph idx="1"/>
            <p:extLst>
              <p:ext uri="{D42A27DB-BD31-4B8C-83A1-F6EECF244321}">
                <p14:modId xmlns:p14="http://schemas.microsoft.com/office/powerpoint/2010/main" val="2324624607"/>
              </p:ext>
            </p:extLst>
          </p:nvPr>
        </p:nvGraphicFramePr>
        <p:xfrm>
          <a:off x="1" y="1175658"/>
          <a:ext cx="9144000" cy="5682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71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CNCS Funding</a:t>
            </a:r>
            <a:endParaRPr lang="en-US" dirty="0"/>
          </a:p>
        </p:txBody>
      </p:sp>
      <p:graphicFrame>
        <p:nvGraphicFramePr>
          <p:cNvPr id="4" name="Content Placeholder 3" descr="Federal Budget Process: President's Budget Request; then Congressional Budget Resolution; then Budget Enactment" title="Federal Budget Process Graphic"/>
          <p:cNvGraphicFramePr>
            <a:graphicFrameLocks noGrp="1"/>
          </p:cNvGraphicFramePr>
          <p:nvPr>
            <p:ph idx="1"/>
            <p:extLst>
              <p:ext uri="{D42A27DB-BD31-4B8C-83A1-F6EECF244321}">
                <p14:modId xmlns:p14="http://schemas.microsoft.com/office/powerpoint/2010/main" val="2938046474"/>
              </p:ext>
            </p:extLst>
          </p:nvPr>
        </p:nvGraphicFramePr>
        <p:xfrm>
          <a:off x="457200" y="1262063"/>
          <a:ext cx="8229600" cy="507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869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CNCS Funding</a:t>
            </a:r>
            <a:endParaRPr lang="en-US" dirty="0"/>
          </a:p>
        </p:txBody>
      </p:sp>
      <p:graphicFrame>
        <p:nvGraphicFramePr>
          <p:cNvPr id="4" name="Content Placeholder 3" descr="Federal Budget Process: President's Budget Request; then Congressional Budget Resolution; then Budget Enactment" title="Federal Budget Process Graphic"/>
          <p:cNvGraphicFramePr>
            <a:graphicFrameLocks noGrp="1"/>
          </p:cNvGraphicFramePr>
          <p:nvPr>
            <p:ph idx="1"/>
            <p:extLst>
              <p:ext uri="{D42A27DB-BD31-4B8C-83A1-F6EECF244321}">
                <p14:modId xmlns:p14="http://schemas.microsoft.com/office/powerpoint/2010/main" val="4163635175"/>
              </p:ext>
            </p:extLst>
          </p:nvPr>
        </p:nvGraphicFramePr>
        <p:xfrm>
          <a:off x="457200" y="1262063"/>
          <a:ext cx="8229600" cy="507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352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CNCS Funding</a:t>
            </a:r>
            <a:endParaRPr lang="en-US" dirty="0"/>
          </a:p>
        </p:txBody>
      </p:sp>
      <p:graphicFrame>
        <p:nvGraphicFramePr>
          <p:cNvPr id="4" name="Content Placeholder 3" descr="Federal Budget Process: President's Budget Request; then Congressional Budget Resolution; then Budget Enactment" title="Federal Budget Process Graphic"/>
          <p:cNvGraphicFramePr>
            <a:graphicFrameLocks noGrp="1"/>
          </p:cNvGraphicFramePr>
          <p:nvPr>
            <p:ph idx="1"/>
            <p:extLst>
              <p:ext uri="{D42A27DB-BD31-4B8C-83A1-F6EECF244321}">
                <p14:modId xmlns:p14="http://schemas.microsoft.com/office/powerpoint/2010/main" val="1352012790"/>
              </p:ext>
            </p:extLst>
          </p:nvPr>
        </p:nvGraphicFramePr>
        <p:xfrm>
          <a:off x="457200" y="1262063"/>
          <a:ext cx="8229600" cy="507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9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Arial" panose="020B0604020202020204" pitchFamily="34" charset="0"/>
                <a:cs typeface="Arial" panose="020B0604020202020204" pitchFamily="34" charset="0"/>
              </a:rPr>
              <a:t>Types of AmeriCorps State and National Prime Grantees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87765"/>
            <a:ext cx="8229600" cy="5071428"/>
          </a:xfrm>
        </p:spPr>
        <p:txBody>
          <a:bodyPr>
            <a:normAutofit/>
          </a:bodyPr>
          <a:lstStyle/>
          <a:p>
            <a:pPr marL="0" indent="0">
              <a:buNone/>
            </a:pPr>
            <a:endParaRPr lang="en-US" sz="2800" dirty="0" smtClean="0">
              <a:latin typeface="Arial" panose="020B0604020202020204" pitchFamily="34" charset="0"/>
              <a:cs typeface="Arial" panose="020B0604020202020204" pitchFamily="34" charset="0"/>
            </a:endParaRPr>
          </a:p>
          <a:p>
            <a:pPr marL="0" indent="0">
              <a:buNone/>
            </a:pPr>
            <a:r>
              <a:rPr lang="en-US" dirty="0" smtClean="0">
                <a:solidFill>
                  <a:srgbClr val="FF0000"/>
                </a:solidFill>
                <a:latin typeface="Arial" panose="020B0604020202020204" pitchFamily="34" charset="0"/>
                <a:cs typeface="Arial" panose="020B0604020202020204" pitchFamily="34" charset="0"/>
              </a:rPr>
              <a:t>1. 	Direct Programs</a:t>
            </a:r>
            <a:endParaRPr lang="en-US" dirty="0">
              <a:solidFill>
                <a:srgbClr val="FF0000"/>
              </a:solidFill>
              <a:latin typeface="Arial" panose="020B0604020202020204" pitchFamily="34" charset="0"/>
              <a:cs typeface="Arial" panose="020B0604020202020204" pitchFamily="34" charset="0"/>
            </a:endParaRPr>
          </a:p>
          <a:p>
            <a:pPr lvl="2">
              <a:buFont typeface="Arial" charset="0"/>
              <a:buChar char="•"/>
            </a:pPr>
            <a:r>
              <a:rPr lang="en-US" dirty="0">
                <a:latin typeface="Arial" panose="020B0604020202020204" pitchFamily="34" charset="0"/>
                <a:cs typeface="Arial" panose="020B0604020202020204" pitchFamily="34" charset="0"/>
              </a:rPr>
              <a:t>National or multi-state programs</a:t>
            </a:r>
          </a:p>
          <a:p>
            <a:pPr lvl="2">
              <a:buFont typeface="Arial" charset="0"/>
              <a:buChar char="•"/>
            </a:pPr>
            <a:r>
              <a:rPr lang="en-US" dirty="0">
                <a:latin typeface="Arial" panose="020B0604020202020204" pitchFamily="34" charset="0"/>
                <a:cs typeface="Arial" panose="020B0604020202020204" pitchFamily="34" charset="0"/>
              </a:rPr>
              <a:t>Programs managed by Indian Tribes</a:t>
            </a:r>
          </a:p>
          <a:p>
            <a:pPr lvl="2">
              <a:buFont typeface="Arial" charset="0"/>
              <a:buChar char="•"/>
            </a:pPr>
            <a:r>
              <a:rPr lang="en-US" dirty="0">
                <a:latin typeface="Arial" panose="020B0604020202020204" pitchFamily="34" charset="0"/>
                <a:cs typeface="Arial" panose="020B0604020202020204" pitchFamily="34" charset="0"/>
              </a:rPr>
              <a:t>Programs managed by US Territories</a:t>
            </a:r>
          </a:p>
          <a:p>
            <a:pPr lvl="2">
              <a:buFont typeface="Arial" charset="0"/>
              <a:buChar char="•"/>
            </a:pPr>
            <a:r>
              <a:rPr lang="en-US" dirty="0">
                <a:latin typeface="Arial" panose="020B0604020202020204" pitchFamily="34" charset="0"/>
                <a:cs typeface="Arial" panose="020B0604020202020204" pitchFamily="34" charset="0"/>
              </a:rPr>
              <a:t>Programs funded in states without a </a:t>
            </a:r>
            <a:r>
              <a:rPr lang="en-US" dirty="0" smtClean="0">
                <a:latin typeface="Arial" panose="020B0604020202020204" pitchFamily="34" charset="0"/>
                <a:cs typeface="Arial" panose="020B0604020202020204" pitchFamily="34" charset="0"/>
              </a:rPr>
              <a:t>commission</a:t>
            </a:r>
          </a:p>
          <a:p>
            <a:pPr marL="914400" lvl="2" indent="0">
              <a:buNone/>
            </a:pPr>
            <a:endParaRPr lang="en-US" dirty="0">
              <a:latin typeface="Arial" panose="020B0604020202020204" pitchFamily="34" charset="0"/>
              <a:cs typeface="Arial" panose="020B0604020202020204" pitchFamily="34" charset="0"/>
            </a:endParaRPr>
          </a:p>
          <a:p>
            <a:pPr marL="0" indent="0">
              <a:buNone/>
            </a:pPr>
            <a:r>
              <a:rPr lang="en-US" sz="2800" dirty="0" smtClean="0">
                <a:solidFill>
                  <a:srgbClr val="FF0000"/>
                </a:solidFill>
                <a:latin typeface="Arial" panose="020B0604020202020204" pitchFamily="34" charset="0"/>
                <a:cs typeface="Arial" panose="020B0604020202020204" pitchFamily="34" charset="0"/>
              </a:rPr>
              <a:t>2. 	State Service Commissions</a:t>
            </a:r>
          </a:p>
          <a:p>
            <a:pPr lvl="2">
              <a:buFont typeface="Arial" panose="020B0604020202020204" pitchFamily="34" charset="0"/>
              <a:buChar char="•"/>
            </a:pPr>
            <a:r>
              <a:rPr lang="en-US" dirty="0" smtClean="0">
                <a:latin typeface="Arial" panose="020B0604020202020204" pitchFamily="34" charset="0"/>
                <a:cs typeface="Arial" panose="020B0604020202020204" pitchFamily="34" charset="0"/>
              </a:rPr>
              <a:t>Professional staff</a:t>
            </a:r>
          </a:p>
          <a:p>
            <a:pPr lvl="2">
              <a:buFont typeface="Arial" panose="020B0604020202020204" pitchFamily="34" charset="0"/>
              <a:buChar char="•"/>
            </a:pPr>
            <a:r>
              <a:rPr lang="en-US" dirty="0" smtClean="0">
                <a:latin typeface="Arial" panose="020B0604020202020204" pitchFamily="34" charset="0"/>
                <a:cs typeface="Arial" panose="020B0604020202020204" pitchFamily="34" charset="0"/>
              </a:rPr>
              <a:t>Appointed commissioners</a:t>
            </a:r>
          </a:p>
          <a:p>
            <a:pPr marL="0" indent="0">
              <a:buNone/>
            </a:pPr>
            <a:endParaRPr lang="en-US" sz="2800" dirty="0" smtClean="0">
              <a:solidFill>
                <a:srgbClr val="FF0000"/>
              </a:solidFill>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43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70" y="1239297"/>
            <a:ext cx="4575493" cy="1782536"/>
          </a:xfrm>
          <a:prstGeom prst="rect">
            <a:avLst/>
          </a:prstGeom>
        </p:spPr>
      </p:pic>
      <p:pic>
        <p:nvPicPr>
          <p:cNvPr id="13" name="Picture 8" descr="L:\breynolds\MY PICTURES\VM19 Misc\Enoka Richard Katie.JPG"/>
          <p:cNvPicPr>
            <a:picLocks noChangeAspect="1" noChangeArrowheads="1"/>
          </p:cNvPicPr>
          <p:nvPr/>
        </p:nvPicPr>
        <p:blipFill>
          <a:blip r:embed="rId4">
            <a:extLst>
              <a:ext uri="{28A0092B-C50C-407E-A947-70E740481C1C}">
                <a14:useLocalDpi xmlns:a14="http://schemas.microsoft.com/office/drawing/2010/main" val="0"/>
              </a:ext>
            </a:extLst>
          </a:blip>
          <a:srcRect l="12149" t="12212" r="12326" b="12367"/>
          <a:stretch>
            <a:fillRect/>
          </a:stretch>
        </p:blipFill>
        <p:spPr bwMode="auto">
          <a:xfrm>
            <a:off x="271204" y="2592842"/>
            <a:ext cx="2948899" cy="22090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are National Service Programs?</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638" y="2909839"/>
            <a:ext cx="2080728" cy="312109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70" y="4372879"/>
            <a:ext cx="2818785" cy="188153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8701" y="1968800"/>
            <a:ext cx="2195633" cy="278258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0797" y="3887778"/>
            <a:ext cx="3306905" cy="2206326"/>
          </a:xfrm>
          <a:prstGeom prst="rect">
            <a:avLst/>
          </a:prstGeom>
        </p:spPr>
      </p:pic>
      <p:sp>
        <p:nvSpPr>
          <p:cNvPr id="16" name="Content Placeholder 15"/>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40091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14"/>
            <a:ext cx="8229600" cy="896322"/>
          </a:xfrm>
        </p:spPr>
        <p:txBody>
          <a:bodyPr/>
          <a:lstStyle/>
          <a:p>
            <a:r>
              <a:rPr lang="en-US" dirty="0" smtClean="0"/>
              <a:t>AmeriCorps Programs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844252"/>
              </p:ext>
            </p:extLst>
          </p:nvPr>
        </p:nvGraphicFramePr>
        <p:xfrm>
          <a:off x="457200" y="539604"/>
          <a:ext cx="8229600" cy="507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51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lvl="0" indent="0" algn="ctr">
              <a:buNone/>
            </a:pPr>
            <a:endParaRPr lang="en-US" dirty="0"/>
          </a:p>
          <a:p>
            <a:pPr marL="0" lvl="0" indent="0" algn="ctr">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484" y="1427426"/>
            <a:ext cx="3961032" cy="3961032"/>
          </a:xfrm>
          <a:prstGeom prst="rect">
            <a:avLst/>
          </a:prstGeom>
        </p:spPr>
      </p:pic>
      <p:sp>
        <p:nvSpPr>
          <p:cNvPr id="6" name="Title 5"/>
          <p:cNvSpPr>
            <a:spLocks noGrp="1"/>
          </p:cNvSpPr>
          <p:nvPr>
            <p:ph type="title"/>
          </p:nvPr>
        </p:nvSpPr>
        <p:spPr/>
        <p:txBody>
          <a:bodyPr/>
          <a:lstStyle/>
          <a:p>
            <a:r>
              <a:rPr lang="en-US" dirty="0" smtClean="0"/>
              <a:t>National Civilian Community Corps</a:t>
            </a:r>
            <a:endParaRPr lang="en-US" dirty="0"/>
          </a:p>
        </p:txBody>
      </p:sp>
    </p:spTree>
    <p:extLst>
      <p:ext uri="{BB962C8B-B14F-4D97-AF65-F5344CB8AC3E}">
        <p14:creationId xmlns:p14="http://schemas.microsoft.com/office/powerpoint/2010/main" val="414586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Welcome!</a:t>
            </a:r>
            <a:endParaRPr lang="en-US" i="1" dirty="0"/>
          </a:p>
        </p:txBody>
      </p:sp>
      <p:sp>
        <p:nvSpPr>
          <p:cNvPr id="3" name="Content Placeholder 2"/>
          <p:cNvSpPr>
            <a:spLocks noGrp="1"/>
          </p:cNvSpPr>
          <p:nvPr>
            <p:ph idx="1"/>
          </p:nvPr>
        </p:nvSpPr>
        <p:spPr/>
        <p:txBody>
          <a:bodyPr/>
          <a:lstStyle/>
          <a:p>
            <a:pPr marL="0" indent="0" algn="ctr">
              <a:buNone/>
            </a:pPr>
            <a:endParaRPr lang="en-US" i="1" dirty="0" smtClean="0"/>
          </a:p>
          <a:p>
            <a:pPr marL="0" indent="0" algn="ctr">
              <a:buNone/>
            </a:pPr>
            <a:r>
              <a:rPr lang="en-US" sz="3200" i="1" dirty="0" smtClean="0"/>
              <a:t>“</a:t>
            </a:r>
            <a:r>
              <a:rPr lang="en-US" sz="3200" i="1" dirty="0"/>
              <a:t>You can do what I cannot do. </a:t>
            </a:r>
          </a:p>
          <a:p>
            <a:pPr marL="0" indent="0" algn="ctr">
              <a:buNone/>
            </a:pPr>
            <a:r>
              <a:rPr lang="en-US" sz="3200" i="1" dirty="0"/>
              <a:t>I can do what you cannot do. </a:t>
            </a:r>
          </a:p>
          <a:p>
            <a:pPr marL="0" indent="0" algn="ctr">
              <a:buNone/>
            </a:pPr>
            <a:r>
              <a:rPr lang="en-US" sz="3200" i="1" dirty="0"/>
              <a:t>Together we can do great things.”</a:t>
            </a:r>
          </a:p>
          <a:p>
            <a:pPr marL="0" indent="0" algn="ctr">
              <a:buNone/>
            </a:pPr>
            <a:endParaRPr lang="en-US" sz="3200" i="1" dirty="0"/>
          </a:p>
          <a:p>
            <a:pPr marL="0" indent="0" algn="ctr">
              <a:buNone/>
            </a:pPr>
            <a:r>
              <a:rPr lang="en-US" sz="3200" i="1" dirty="0"/>
              <a:t>--Mother Teresa </a:t>
            </a:r>
          </a:p>
          <a:p>
            <a:endParaRPr lang="en-US" dirty="0"/>
          </a:p>
        </p:txBody>
      </p:sp>
    </p:spTree>
    <p:extLst>
      <p:ext uri="{BB962C8B-B14F-4D97-AF65-F5344CB8AC3E}">
        <p14:creationId xmlns:p14="http://schemas.microsoft.com/office/powerpoint/2010/main" val="204868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AmeriCorps State and National</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8164" y="1414462"/>
            <a:ext cx="3967672" cy="3967672"/>
          </a:xfrm>
        </p:spPr>
      </p:pic>
    </p:spTree>
    <p:extLst>
      <p:ext uri="{BB962C8B-B14F-4D97-AF65-F5344CB8AC3E}">
        <p14:creationId xmlns:p14="http://schemas.microsoft.com/office/powerpoint/2010/main" val="157427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 in Service to America</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1394" y="1196748"/>
            <a:ext cx="5056639" cy="4354965"/>
          </a:xfrm>
        </p:spPr>
      </p:pic>
    </p:spTree>
    <p:extLst>
      <p:ext uri="{BB962C8B-B14F-4D97-AF65-F5344CB8AC3E}">
        <p14:creationId xmlns:p14="http://schemas.microsoft.com/office/powerpoint/2010/main" val="397092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Corps Programs</a:t>
            </a:r>
            <a:endParaRPr lang="en-US" dirty="0"/>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1810770111"/>
              </p:ext>
            </p:extLst>
          </p:nvPr>
        </p:nvGraphicFramePr>
        <p:xfrm>
          <a:off x="457200" y="539604"/>
          <a:ext cx="8229600" cy="507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72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 Grandparent Program</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6031" y="1370920"/>
            <a:ext cx="4071937" cy="4071937"/>
          </a:xfrm>
        </p:spPr>
      </p:pic>
    </p:spTree>
    <p:extLst>
      <p:ext uri="{BB962C8B-B14F-4D97-AF65-F5344CB8AC3E}">
        <p14:creationId xmlns:p14="http://schemas.microsoft.com/office/powerpoint/2010/main" val="202606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Retired Senior Volunteer Program</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1984" y="1370921"/>
            <a:ext cx="4060031" cy="4060031"/>
          </a:xfrm>
        </p:spPr>
      </p:pic>
    </p:spTree>
    <p:extLst>
      <p:ext uri="{BB962C8B-B14F-4D97-AF65-F5344CB8AC3E}">
        <p14:creationId xmlns:p14="http://schemas.microsoft.com/office/powerpoint/2010/main" val="237353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Companion Program</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8292" y="1349148"/>
            <a:ext cx="4087416" cy="4087416"/>
          </a:xfrm>
        </p:spPr>
      </p:pic>
    </p:spTree>
    <p:extLst>
      <p:ext uri="{BB962C8B-B14F-4D97-AF65-F5344CB8AC3E}">
        <p14:creationId xmlns:p14="http://schemas.microsoft.com/office/powerpoint/2010/main" val="317191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State Service Commission?</a:t>
            </a:r>
            <a:endParaRPr lang="en-US" dirty="0"/>
          </a:p>
        </p:txBody>
      </p:sp>
      <p:sp>
        <p:nvSpPr>
          <p:cNvPr id="5" name="Content Placeholder 4"/>
          <p:cNvSpPr>
            <a:spLocks noGrp="1"/>
          </p:cNvSpPr>
          <p:nvPr>
            <p:ph idx="1"/>
          </p:nvPr>
        </p:nvSpPr>
        <p:spPr/>
        <p:txBody>
          <a:bodyPr/>
          <a:lstStyle/>
          <a:p>
            <a:r>
              <a:rPr lang="en-US" dirty="0" smtClean="0"/>
              <a:t>A bipartisan or nonpartisan state entity, approved by CNCS, consisting of 15-25 members who are appointed by the Governor or chief executive officer of the state</a:t>
            </a:r>
          </a:p>
          <a:p>
            <a:r>
              <a:rPr lang="en-US" dirty="0" smtClean="0"/>
              <a:t>Commissioners are appointed to voluntary service, and they work with paid, professional staff to fulfill the service goals of the state</a:t>
            </a:r>
          </a:p>
        </p:txBody>
      </p:sp>
    </p:spTree>
    <p:extLst>
      <p:ext uri="{BB962C8B-B14F-4D97-AF65-F5344CB8AC3E}">
        <p14:creationId xmlns:p14="http://schemas.microsoft.com/office/powerpoint/2010/main" val="136870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a:t>
            </a:r>
            <a:r>
              <a:rPr lang="en-US" dirty="0"/>
              <a:t> </a:t>
            </a:r>
            <a:r>
              <a:rPr lang="en-US" dirty="0" smtClean="0"/>
              <a:t>Structure</a:t>
            </a:r>
            <a:endParaRPr lang="en-US" dirty="0"/>
          </a:p>
        </p:txBody>
      </p:sp>
      <p:sp>
        <p:nvSpPr>
          <p:cNvPr id="5" name="Content Placeholder 4"/>
          <p:cNvSpPr>
            <a:spLocks noGrp="1"/>
          </p:cNvSpPr>
          <p:nvPr>
            <p:ph sz="half" idx="1"/>
          </p:nvPr>
        </p:nvSpPr>
        <p:spPr>
          <a:xfrm>
            <a:off x="457200" y="1262064"/>
            <a:ext cx="4038600" cy="4224336"/>
          </a:xfrm>
          <a:ln>
            <a:solidFill>
              <a:schemeClr val="accent1"/>
            </a:solidFill>
          </a:ln>
        </p:spPr>
        <p:txBody>
          <a:bodyPr>
            <a:normAutofit/>
          </a:bodyPr>
          <a:lstStyle/>
          <a:p>
            <a:pPr marL="0" indent="0">
              <a:buNone/>
            </a:pPr>
            <a:r>
              <a:rPr lang="en-US" dirty="0" smtClean="0"/>
              <a:t>Appointed commissioners include:</a:t>
            </a:r>
          </a:p>
          <a:p>
            <a:pPr>
              <a:buFont typeface="Arial" panose="020B0604020202020204" pitchFamily="34" charset="0"/>
              <a:buChar char="•"/>
            </a:pPr>
            <a:r>
              <a:rPr lang="en-US" dirty="0"/>
              <a:t>A</a:t>
            </a:r>
            <a:r>
              <a:rPr lang="en-US" dirty="0" smtClean="0"/>
              <a:t> Chairperson elected by the voting members</a:t>
            </a:r>
          </a:p>
          <a:p>
            <a:pPr>
              <a:buFont typeface="Arial" panose="020B0604020202020204" pitchFamily="34" charset="0"/>
              <a:buChar char="•"/>
            </a:pPr>
            <a:r>
              <a:rPr lang="en-US" dirty="0" smtClean="0"/>
              <a:t>A CNCS representative</a:t>
            </a:r>
          </a:p>
          <a:p>
            <a:pPr>
              <a:buFont typeface="Arial" panose="020B0604020202020204" pitchFamily="34" charset="0"/>
              <a:buChar char="•"/>
            </a:pPr>
            <a:r>
              <a:rPr lang="en-US" dirty="0" smtClean="0"/>
              <a:t>Membership defined in federal law </a:t>
            </a:r>
          </a:p>
          <a:p>
            <a:pPr>
              <a:buFont typeface="Arial" panose="020B0604020202020204" pitchFamily="34" charset="0"/>
              <a:buChar char="•"/>
            </a:pPr>
            <a:endParaRPr lang="en-US" dirty="0" smtClean="0"/>
          </a:p>
        </p:txBody>
      </p:sp>
      <p:sp>
        <p:nvSpPr>
          <p:cNvPr id="3" name="Content Placeholder 2"/>
          <p:cNvSpPr>
            <a:spLocks noGrp="1"/>
          </p:cNvSpPr>
          <p:nvPr>
            <p:ph sz="half" idx="2"/>
          </p:nvPr>
        </p:nvSpPr>
        <p:spPr>
          <a:xfrm>
            <a:off x="4648200" y="1262064"/>
            <a:ext cx="4038600" cy="4224336"/>
          </a:xfrm>
          <a:ln>
            <a:solidFill>
              <a:schemeClr val="accent1"/>
            </a:solidFill>
          </a:ln>
        </p:spPr>
        <p:txBody>
          <a:bodyPr>
            <a:normAutofit/>
          </a:bodyPr>
          <a:lstStyle/>
          <a:p>
            <a:pPr marL="0" indent="0">
              <a:buNone/>
            </a:pPr>
            <a:r>
              <a:rPr lang="en-US" dirty="0" smtClean="0"/>
              <a:t>Commission professional staff include:</a:t>
            </a:r>
          </a:p>
          <a:p>
            <a:pPr>
              <a:buFont typeface="Arial" panose="020B0604020202020204" pitchFamily="34" charset="0"/>
              <a:buChar char="•"/>
            </a:pPr>
            <a:r>
              <a:rPr lang="en-US" dirty="0" smtClean="0"/>
              <a:t>An Executive Director</a:t>
            </a:r>
          </a:p>
          <a:p>
            <a:pPr>
              <a:buFont typeface="Arial" panose="020B0604020202020204" pitchFamily="34" charset="0"/>
              <a:buChar char="•"/>
            </a:pPr>
            <a:r>
              <a:rPr lang="en-US" dirty="0" smtClean="0"/>
              <a:t>Program Officer(s)</a:t>
            </a:r>
          </a:p>
          <a:p>
            <a:pPr>
              <a:buFont typeface="Arial" panose="020B0604020202020204" pitchFamily="34" charset="0"/>
              <a:buChar char="•"/>
            </a:pPr>
            <a:r>
              <a:rPr lang="en-US" dirty="0" smtClean="0"/>
              <a:t>Fiscal Officer(s)</a:t>
            </a:r>
          </a:p>
          <a:p>
            <a:pPr>
              <a:buFont typeface="Arial" panose="020B0604020202020204" pitchFamily="34" charset="0"/>
              <a:buChar char="•"/>
            </a:pPr>
            <a:r>
              <a:rPr lang="en-US" dirty="0" smtClean="0"/>
              <a:t>Outreach Manager</a:t>
            </a:r>
          </a:p>
          <a:p>
            <a:pPr marL="0" indent="0">
              <a:buNone/>
            </a:pPr>
            <a:endParaRPr lang="en-US" dirty="0"/>
          </a:p>
          <a:p>
            <a:pPr marL="0" indent="0" algn="ctr">
              <a:buNone/>
            </a:pPr>
            <a:r>
              <a:rPr lang="en-US" sz="2000" i="1" dirty="0" smtClean="0"/>
              <a:t>*Note that the commission staff titles will depend on the organizational structure.</a:t>
            </a:r>
            <a:endParaRPr lang="en-US" sz="2000" i="1" dirty="0"/>
          </a:p>
        </p:txBody>
      </p:sp>
    </p:spTree>
    <p:extLst>
      <p:ext uri="{BB962C8B-B14F-4D97-AF65-F5344CB8AC3E}">
        <p14:creationId xmlns:p14="http://schemas.microsoft.com/office/powerpoint/2010/main" val="167719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 Responsibilities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596380"/>
              </p:ext>
            </p:extLst>
          </p:nvPr>
        </p:nvGraphicFramePr>
        <p:xfrm>
          <a:off x="457200" y="1262063"/>
          <a:ext cx="8229600" cy="507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54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Role of Commissions</a:t>
            </a:r>
            <a:endParaRPr lang="en-US" dirty="0"/>
          </a:p>
        </p:txBody>
      </p:sp>
      <p:sp>
        <p:nvSpPr>
          <p:cNvPr id="5" name="Content Placeholder 4"/>
          <p:cNvSpPr>
            <a:spLocks noGrp="1"/>
          </p:cNvSpPr>
          <p:nvPr>
            <p:ph idx="1"/>
          </p:nvPr>
        </p:nvSpPr>
        <p:spPr/>
        <p:txBody>
          <a:bodyPr/>
          <a:lstStyle/>
          <a:p>
            <a:r>
              <a:rPr lang="en-US" dirty="0" smtClean="0"/>
              <a:t>It is important to note that State Service Commissions may lead other significant functions within their states, including disaster response, state volunteer centers and networks, and more</a:t>
            </a:r>
          </a:p>
          <a:p>
            <a:r>
              <a:rPr lang="en-US" dirty="0" smtClean="0"/>
              <a:t>Commissions are invaluable partners in AmeriCorps grantmaking with CNCS</a:t>
            </a:r>
          </a:p>
        </p:txBody>
      </p:sp>
    </p:spTree>
    <p:extLst>
      <p:ext uri="{BB962C8B-B14F-4D97-AF65-F5344CB8AC3E}">
        <p14:creationId xmlns:p14="http://schemas.microsoft.com/office/powerpoint/2010/main" val="218947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Contents</a:t>
            </a:r>
            <a:endParaRPr lang="en-US" dirty="0"/>
          </a:p>
        </p:txBody>
      </p:sp>
      <p:sp>
        <p:nvSpPr>
          <p:cNvPr id="3" name="Content Placeholder 2"/>
          <p:cNvSpPr>
            <a:spLocks noGrp="1"/>
          </p:cNvSpPr>
          <p:nvPr>
            <p:ph idx="1"/>
          </p:nvPr>
        </p:nvSpPr>
        <p:spPr>
          <a:xfrm>
            <a:off x="457200" y="1188912"/>
            <a:ext cx="8229600" cy="5071428"/>
          </a:xfrm>
        </p:spPr>
        <p:txBody>
          <a:bodyPr/>
          <a:lstStyle/>
          <a:p>
            <a:pPr marL="0" indent="0" algn="ctr">
              <a:buNone/>
            </a:pPr>
            <a:endParaRPr lang="en-US" dirty="0" smtClean="0"/>
          </a:p>
          <a:p>
            <a:pPr algn="ctr"/>
            <a:r>
              <a:rPr lang="en-US" dirty="0" smtClean="0"/>
              <a:t>National </a:t>
            </a:r>
            <a:r>
              <a:rPr lang="en-US" dirty="0"/>
              <a:t>service </a:t>
            </a:r>
            <a:r>
              <a:rPr lang="en-US" dirty="0" smtClean="0"/>
              <a:t>legislation</a:t>
            </a:r>
          </a:p>
          <a:p>
            <a:pPr algn="ctr"/>
            <a:r>
              <a:rPr lang="en-US" dirty="0"/>
              <a:t>CNCS structure and </a:t>
            </a:r>
            <a:r>
              <a:rPr lang="en-US" dirty="0" smtClean="0"/>
              <a:t>funding</a:t>
            </a:r>
            <a:endParaRPr lang="en-US" dirty="0"/>
          </a:p>
          <a:p>
            <a:pPr algn="ctr"/>
            <a:r>
              <a:rPr lang="en-US" dirty="0" smtClean="0"/>
              <a:t>National </a:t>
            </a:r>
            <a:r>
              <a:rPr lang="en-US" dirty="0"/>
              <a:t>service programs</a:t>
            </a:r>
          </a:p>
          <a:p>
            <a:pPr algn="ctr"/>
            <a:r>
              <a:rPr lang="en-US" dirty="0" smtClean="0"/>
              <a:t>State </a:t>
            </a:r>
            <a:r>
              <a:rPr lang="en-US" dirty="0"/>
              <a:t>Service Commission structure </a:t>
            </a:r>
            <a:endParaRPr lang="en-US" dirty="0" smtClean="0"/>
          </a:p>
          <a:p>
            <a:pPr marL="0" indent="0" algn="ctr">
              <a:buNone/>
            </a:pPr>
            <a:r>
              <a:rPr lang="en-US" dirty="0" smtClean="0"/>
              <a:t>and </a:t>
            </a:r>
            <a:r>
              <a:rPr lang="en-US" dirty="0"/>
              <a:t>activities</a:t>
            </a:r>
          </a:p>
          <a:p>
            <a:pPr algn="ctr"/>
            <a:r>
              <a:rPr lang="en-US" dirty="0" smtClean="0"/>
              <a:t>Key events in national service history</a:t>
            </a:r>
            <a:endParaRPr lang="en-US" dirty="0"/>
          </a:p>
          <a:p>
            <a:pPr algn="ctr"/>
            <a:r>
              <a:rPr lang="en-US" dirty="0" smtClean="0"/>
              <a:t>Commissioner </a:t>
            </a:r>
            <a:r>
              <a:rPr lang="en-US" dirty="0"/>
              <a:t>resources</a:t>
            </a:r>
          </a:p>
          <a:p>
            <a:pPr algn="ctr"/>
            <a:endParaRPr lang="en-US" dirty="0"/>
          </a:p>
        </p:txBody>
      </p:sp>
    </p:spTree>
    <p:extLst>
      <p:ext uri="{BB962C8B-B14F-4D97-AF65-F5344CB8AC3E}">
        <p14:creationId xmlns:p14="http://schemas.microsoft.com/office/powerpoint/2010/main" val="321096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AmeriCorps Grant Terms and Conditions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3610550"/>
              </p:ext>
            </p:extLst>
          </p:nvPr>
        </p:nvGraphicFramePr>
        <p:xfrm>
          <a:off x="524656" y="1262063"/>
          <a:ext cx="8162144" cy="4704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7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Commission Members</a:t>
            </a:r>
            <a:endParaRPr lang="en-US" dirty="0"/>
          </a:p>
        </p:txBody>
      </p:sp>
      <p:sp>
        <p:nvSpPr>
          <p:cNvPr id="5" name="Content Placeholder 4"/>
          <p:cNvSpPr>
            <a:spLocks noGrp="1"/>
          </p:cNvSpPr>
          <p:nvPr>
            <p:ph idx="1"/>
          </p:nvPr>
        </p:nvSpPr>
        <p:spPr/>
        <p:txBody>
          <a:bodyPr>
            <a:normAutofit fontScale="62500" lnSpcReduction="20000"/>
          </a:bodyPr>
          <a:lstStyle/>
          <a:p>
            <a:pPr marL="0" indent="0">
              <a:buNone/>
            </a:pPr>
            <a:r>
              <a:rPr lang="en-US" dirty="0"/>
              <a:t>§2550.50 (b) </a:t>
            </a:r>
            <a:r>
              <a:rPr lang="en-US" i="1" dirty="0"/>
              <a:t>Required voting members on a State Service Commission.</a:t>
            </a:r>
            <a:r>
              <a:rPr lang="en-US" dirty="0"/>
              <a:t> A member may represent none, one, or more than one category, and each of the following categories must be represented:</a:t>
            </a:r>
          </a:p>
          <a:p>
            <a:pPr lvl="0"/>
            <a:r>
              <a:rPr lang="en-US" dirty="0"/>
              <a:t>A representative of a community-based agency or organization in the </a:t>
            </a:r>
            <a:r>
              <a:rPr lang="en-US" dirty="0" smtClean="0"/>
              <a:t>state</a:t>
            </a:r>
            <a:endParaRPr lang="en-US" dirty="0"/>
          </a:p>
          <a:p>
            <a:pPr lvl="0"/>
            <a:r>
              <a:rPr lang="en-US" dirty="0"/>
              <a:t>The head of the state education agency or his or her </a:t>
            </a:r>
            <a:r>
              <a:rPr lang="en-US" dirty="0" smtClean="0"/>
              <a:t>designee</a:t>
            </a:r>
            <a:endParaRPr lang="en-US" dirty="0"/>
          </a:p>
          <a:p>
            <a:pPr lvl="0"/>
            <a:r>
              <a:rPr lang="en-US" dirty="0"/>
              <a:t>A representative of local government in the </a:t>
            </a:r>
            <a:r>
              <a:rPr lang="en-US" dirty="0" smtClean="0"/>
              <a:t>state</a:t>
            </a:r>
            <a:endParaRPr lang="en-US" dirty="0"/>
          </a:p>
          <a:p>
            <a:pPr lvl="0"/>
            <a:r>
              <a:rPr lang="en-US" dirty="0"/>
              <a:t>A representative of local labor organizations in the </a:t>
            </a:r>
            <a:r>
              <a:rPr lang="en-US" dirty="0" smtClean="0"/>
              <a:t>state</a:t>
            </a:r>
            <a:endParaRPr lang="en-US" dirty="0"/>
          </a:p>
          <a:p>
            <a:pPr lvl="0"/>
            <a:r>
              <a:rPr lang="en-US" dirty="0"/>
              <a:t>A representative of </a:t>
            </a:r>
            <a:r>
              <a:rPr lang="en-US" dirty="0" smtClean="0"/>
              <a:t>business</a:t>
            </a:r>
            <a:endParaRPr lang="en-US" dirty="0"/>
          </a:p>
          <a:p>
            <a:pPr lvl="0"/>
            <a:r>
              <a:rPr lang="en-US" dirty="0"/>
              <a:t>An individual between the ages of 16 and 25, inclusive, who is a participant or supervisor of a service program for school-age youth, or of a campus-based or national service </a:t>
            </a:r>
            <a:r>
              <a:rPr lang="en-US" dirty="0" smtClean="0"/>
              <a:t>program</a:t>
            </a:r>
            <a:endParaRPr lang="en-US" dirty="0"/>
          </a:p>
          <a:p>
            <a:pPr lvl="0"/>
            <a:r>
              <a:rPr lang="en-US" dirty="0"/>
              <a:t>A representative of a national service </a:t>
            </a:r>
            <a:r>
              <a:rPr lang="en-US" dirty="0" smtClean="0"/>
              <a:t>program</a:t>
            </a:r>
            <a:endParaRPr lang="en-US" dirty="0"/>
          </a:p>
          <a:p>
            <a:pPr lvl="0"/>
            <a:r>
              <a:rPr lang="en-US" dirty="0"/>
              <a:t>An individual with expertise in the educational, training, and development needs of youth, particularly disadvantaged </a:t>
            </a:r>
            <a:r>
              <a:rPr lang="en-US" dirty="0" smtClean="0"/>
              <a:t>youth</a:t>
            </a:r>
            <a:endParaRPr lang="en-US" dirty="0"/>
          </a:p>
          <a:p>
            <a:pPr lvl="0"/>
            <a:r>
              <a:rPr lang="en-US" dirty="0"/>
              <a:t>An individual with experience in promoting the involvement of older adults (age 55 and older) in service and </a:t>
            </a:r>
            <a:r>
              <a:rPr lang="en-US" dirty="0" smtClean="0"/>
              <a:t>volunteerism</a:t>
            </a:r>
            <a:endParaRPr lang="en-US" dirty="0"/>
          </a:p>
          <a:p>
            <a:pPr lvl="0"/>
            <a:r>
              <a:rPr lang="en-US" dirty="0"/>
              <a:t> A representative of the volunteer </a:t>
            </a:r>
            <a:r>
              <a:rPr lang="en-US" dirty="0" smtClean="0"/>
              <a:t>sector</a:t>
            </a:r>
            <a:endParaRPr lang="en-US" dirty="0"/>
          </a:p>
        </p:txBody>
      </p:sp>
    </p:spTree>
    <p:extLst>
      <p:ext uri="{BB962C8B-B14F-4D97-AF65-F5344CB8AC3E}">
        <p14:creationId xmlns:p14="http://schemas.microsoft.com/office/powerpoint/2010/main" val="350674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Organizational Structures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54193832"/>
              </p:ext>
            </p:extLst>
          </p:nvPr>
        </p:nvGraphicFramePr>
        <p:xfrm>
          <a:off x="457200" y="1262063"/>
          <a:ext cx="8229599" cy="475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90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Commission in the Office of the Governor</a:t>
            </a:r>
            <a:endParaRPr lang="en-US" dirty="0"/>
          </a:p>
        </p:txBody>
      </p:sp>
      <p:sp>
        <p:nvSpPr>
          <p:cNvPr id="5" name="Content Placeholder 4"/>
          <p:cNvSpPr>
            <a:spLocks noGrp="1"/>
          </p:cNvSpPr>
          <p:nvPr>
            <p:ph idx="1"/>
          </p:nvPr>
        </p:nvSpPr>
        <p:spPr/>
        <p:txBody>
          <a:bodyPr/>
          <a:lstStyle/>
          <a:p>
            <a:r>
              <a:rPr lang="en-US" dirty="0" smtClean="0"/>
              <a:t>Operating office within structure of Governor’s Office or housed within a larger agency in the Governor’s Office</a:t>
            </a:r>
          </a:p>
          <a:p>
            <a:r>
              <a:rPr lang="en-US" dirty="0" smtClean="0"/>
              <a:t>Examples include commissions in Maryland, Florida, and Montana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226" y="3124199"/>
            <a:ext cx="2319130" cy="2319130"/>
          </a:xfrm>
          <a:prstGeom prst="rect">
            <a:avLst/>
          </a:prstGeom>
        </p:spPr>
      </p:pic>
    </p:spTree>
    <p:extLst>
      <p:ext uri="{BB962C8B-B14F-4D97-AF65-F5344CB8AC3E}">
        <p14:creationId xmlns:p14="http://schemas.microsoft.com/office/powerpoint/2010/main" val="268524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Commission in Other State Government</a:t>
            </a:r>
            <a:endParaRPr lang="en-US" dirty="0"/>
          </a:p>
        </p:txBody>
      </p:sp>
      <p:sp>
        <p:nvSpPr>
          <p:cNvPr id="5" name="Content Placeholder 4"/>
          <p:cNvSpPr>
            <a:spLocks noGrp="1"/>
          </p:cNvSpPr>
          <p:nvPr>
            <p:ph idx="1"/>
          </p:nvPr>
        </p:nvSpPr>
        <p:spPr/>
        <p:txBody>
          <a:bodyPr/>
          <a:lstStyle/>
          <a:p>
            <a:r>
              <a:rPr lang="en-US" dirty="0" smtClean="0"/>
              <a:t>Stand-alone agency within state government or housed within a larger agency within state government</a:t>
            </a:r>
          </a:p>
          <a:p>
            <a:r>
              <a:rPr lang="en-US" dirty="0" smtClean="0"/>
              <a:t>Examples include commissions in Alaska, Indiana, and Kentucky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2004"/>
            <a:ext cx="9144000" cy="1638300"/>
          </a:xfrm>
          <a:prstGeom prst="rect">
            <a:avLst/>
          </a:prstGeom>
        </p:spPr>
      </p:pic>
    </p:spTree>
    <p:extLst>
      <p:ext uri="{BB962C8B-B14F-4D97-AF65-F5344CB8AC3E}">
        <p14:creationId xmlns:p14="http://schemas.microsoft.com/office/powerpoint/2010/main" val="215992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Commission in a Nonprofit</a:t>
            </a:r>
            <a:endParaRPr lang="en-US" dirty="0"/>
          </a:p>
        </p:txBody>
      </p:sp>
      <p:sp>
        <p:nvSpPr>
          <p:cNvPr id="5" name="Content Placeholder 4"/>
          <p:cNvSpPr>
            <a:spLocks noGrp="1"/>
          </p:cNvSpPr>
          <p:nvPr>
            <p:ph idx="1"/>
          </p:nvPr>
        </p:nvSpPr>
        <p:spPr/>
        <p:txBody>
          <a:bodyPr/>
          <a:lstStyle/>
          <a:p>
            <a:r>
              <a:rPr lang="en-US" dirty="0" smtClean="0"/>
              <a:t>Incorporated as 501c3 nonprofit organizations</a:t>
            </a:r>
          </a:p>
          <a:p>
            <a:r>
              <a:rPr lang="en-US" dirty="0" smtClean="0"/>
              <a:t>Examples include Nevada, Massachusetts, and Wyoming</a:t>
            </a:r>
          </a:p>
          <a:p>
            <a:pPr marL="0" indent="0">
              <a:buNone/>
            </a:pPr>
            <a:endParaRPr lang="en-US" dirty="0"/>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263" y="3334286"/>
            <a:ext cx="4304762" cy="9269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05" y="2803451"/>
            <a:ext cx="1988654" cy="1988654"/>
          </a:xfrm>
          <a:prstGeom prst="rect">
            <a:avLst/>
          </a:prstGeom>
        </p:spPr>
      </p:pic>
    </p:spTree>
    <p:extLst>
      <p:ext uri="{BB962C8B-B14F-4D97-AF65-F5344CB8AC3E}">
        <p14:creationId xmlns:p14="http://schemas.microsoft.com/office/powerpoint/2010/main" val="193342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Context for National Service in America</a:t>
            </a:r>
            <a:endParaRPr lang="en-US" dirty="0"/>
          </a:p>
        </p:txBody>
      </p:sp>
      <p:sp>
        <p:nvSpPr>
          <p:cNvPr id="5" name="Content Placeholder 4"/>
          <p:cNvSpPr>
            <a:spLocks noGrp="1"/>
          </p:cNvSpPr>
          <p:nvPr>
            <p:ph idx="1"/>
          </p:nvPr>
        </p:nvSpPr>
        <p:spPr>
          <a:xfrm>
            <a:off x="198783" y="1262064"/>
            <a:ext cx="8488017" cy="4158075"/>
          </a:xfrm>
        </p:spPr>
        <p:txBody>
          <a:bodyPr>
            <a:noAutofit/>
          </a:bodyPr>
          <a:lstStyle/>
          <a:p>
            <a:pPr marL="0" indent="0">
              <a:lnSpc>
                <a:spcPct val="120000"/>
              </a:lnSpc>
              <a:buNone/>
            </a:pPr>
            <a:r>
              <a:rPr lang="en-US" sz="1800" dirty="0" smtClean="0"/>
              <a:t>Excerpted from the Moral Equivalent of War, published in 1910:</a:t>
            </a:r>
          </a:p>
          <a:p>
            <a:pPr marL="0" indent="0">
              <a:lnSpc>
                <a:spcPct val="120000"/>
              </a:lnSpc>
              <a:buNone/>
            </a:pPr>
            <a:endParaRPr lang="en-US" sz="1800" i="1" dirty="0" smtClean="0"/>
          </a:p>
          <a:p>
            <a:pPr marL="0" indent="0">
              <a:lnSpc>
                <a:spcPct val="120000"/>
              </a:lnSpc>
              <a:buNone/>
            </a:pPr>
            <a:r>
              <a:rPr lang="en-US" sz="1800" i="1" dirty="0" smtClean="0"/>
              <a:t>“If now there </a:t>
            </a:r>
            <a:r>
              <a:rPr lang="en-US" sz="1800" i="1" dirty="0"/>
              <a:t>were, instead of military conscription, a conscription of the whole youthful population to form for a certain number of years a part of the </a:t>
            </a:r>
            <a:r>
              <a:rPr lang="en-US" sz="1800" i="1" dirty="0" smtClean="0"/>
              <a:t>army….To </a:t>
            </a:r>
            <a:r>
              <a:rPr lang="en-US" sz="1800" i="1" dirty="0"/>
              <a:t>coal and iron mines, to freight trains, to fishing </a:t>
            </a:r>
            <a:r>
              <a:rPr lang="en-US" sz="1800" i="1" dirty="0" smtClean="0"/>
              <a:t>fleets, </a:t>
            </a:r>
            <a:r>
              <a:rPr lang="en-US" sz="1800" i="1" dirty="0"/>
              <a:t>to dishwashing, </a:t>
            </a:r>
            <a:r>
              <a:rPr lang="en-US" sz="1800" i="1" dirty="0" smtClean="0"/>
              <a:t>clothes- washing</a:t>
            </a:r>
            <a:r>
              <a:rPr lang="en-US" sz="1800" i="1" dirty="0"/>
              <a:t>, and </a:t>
            </a:r>
            <a:r>
              <a:rPr lang="en-US" sz="1800" i="1" dirty="0" smtClean="0"/>
              <a:t>window-washing</a:t>
            </a:r>
            <a:r>
              <a:rPr lang="en-US" sz="1800" i="1" dirty="0"/>
              <a:t>, to road-building and tunnel-making, to foundries and stoke-holes, and to the frames of skyscrapers, would our </a:t>
            </a:r>
            <a:r>
              <a:rPr lang="en-US" sz="1800" i="1" dirty="0" smtClean="0"/>
              <a:t>youths </a:t>
            </a:r>
            <a:r>
              <a:rPr lang="en-US" sz="1800" i="1" dirty="0"/>
              <a:t>be drafted off, according to their choice, to get the childishness knocked out of them, and to come back into society with healthier sympathies and soberer ideas. They </a:t>
            </a:r>
            <a:r>
              <a:rPr lang="en-US" sz="1800" i="1" dirty="0" smtClean="0"/>
              <a:t>would </a:t>
            </a:r>
            <a:r>
              <a:rPr lang="en-US" sz="1800" i="1" dirty="0"/>
              <a:t>tread the earth more </a:t>
            </a:r>
            <a:r>
              <a:rPr lang="en-US" sz="1800" i="1" dirty="0" smtClean="0"/>
              <a:t>proudly…they </a:t>
            </a:r>
            <a:r>
              <a:rPr lang="en-US" sz="1800" i="1" dirty="0"/>
              <a:t>would be better </a:t>
            </a:r>
            <a:r>
              <a:rPr lang="en-US" sz="1800" i="1" dirty="0" smtClean="0"/>
              <a:t>teachers </a:t>
            </a:r>
            <a:r>
              <a:rPr lang="en-US" sz="1800" i="1" dirty="0"/>
              <a:t>of the following generation</a:t>
            </a:r>
            <a:r>
              <a:rPr lang="en-US" sz="1800" i="1" dirty="0" smtClean="0"/>
              <a:t>.”	</a:t>
            </a:r>
            <a:endParaRPr lang="en-US" sz="1800" dirty="0" smtClean="0"/>
          </a:p>
          <a:p>
            <a:pPr marL="0" indent="0">
              <a:lnSpc>
                <a:spcPct val="120000"/>
              </a:lnSpc>
              <a:buNone/>
            </a:pPr>
            <a:r>
              <a:rPr lang="en-US" sz="1600" dirty="0" smtClean="0"/>
              <a:t>													--William James</a:t>
            </a:r>
            <a:endParaRPr lang="en-US" sz="1600" dirty="0"/>
          </a:p>
        </p:txBody>
      </p:sp>
    </p:spTree>
    <p:extLst>
      <p:ext uri="{BB962C8B-B14F-4D97-AF65-F5344CB8AC3E}">
        <p14:creationId xmlns:p14="http://schemas.microsoft.com/office/powerpoint/2010/main" val="363008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Context for National Service in America</a:t>
            </a:r>
            <a:endParaRPr lang="en-US" dirty="0"/>
          </a:p>
        </p:txBody>
      </p:sp>
      <p:sp>
        <p:nvSpPr>
          <p:cNvPr id="5" name="Content Placeholder 4"/>
          <p:cNvSpPr>
            <a:spLocks noGrp="1"/>
          </p:cNvSpPr>
          <p:nvPr>
            <p:ph idx="1"/>
          </p:nvPr>
        </p:nvSpPr>
        <p:spPr>
          <a:xfrm>
            <a:off x="198783" y="1262064"/>
            <a:ext cx="8488017" cy="4158075"/>
          </a:xfrm>
        </p:spPr>
        <p:txBody>
          <a:bodyPr>
            <a:noAutofit/>
          </a:bodyPr>
          <a:lstStyle/>
          <a:p>
            <a:pPr marL="0" indent="0">
              <a:lnSpc>
                <a:spcPct val="120000"/>
              </a:lnSpc>
              <a:buNone/>
            </a:pPr>
            <a:r>
              <a:rPr lang="en-US" dirty="0" smtClean="0"/>
              <a:t>National service as transformational experiences:</a:t>
            </a:r>
          </a:p>
          <a:p>
            <a:pPr marL="0" indent="0">
              <a:lnSpc>
                <a:spcPct val="120000"/>
              </a:lnSpc>
              <a:buNone/>
            </a:pPr>
            <a:endParaRPr lang="en-US" dirty="0" smtClean="0"/>
          </a:p>
          <a:p>
            <a:pPr algn="ctr">
              <a:lnSpc>
                <a:spcPct val="120000"/>
              </a:lnSpc>
              <a:buFont typeface="Arial" panose="020B0604020202020204" pitchFamily="34" charset="0"/>
              <a:buChar char="•"/>
            </a:pPr>
            <a:r>
              <a:rPr lang="en-US" dirty="0"/>
              <a:t>S</a:t>
            </a:r>
            <a:r>
              <a:rPr lang="en-US" dirty="0" smtClean="0"/>
              <a:t>ervice participants of all ages</a:t>
            </a:r>
          </a:p>
          <a:p>
            <a:pPr algn="ctr">
              <a:lnSpc>
                <a:spcPct val="120000"/>
              </a:lnSpc>
              <a:buFont typeface="Arial" panose="020B0604020202020204" pitchFamily="34" charset="0"/>
              <a:buChar char="•"/>
            </a:pPr>
            <a:r>
              <a:rPr lang="en-US" dirty="0"/>
              <a:t>C</a:t>
            </a:r>
            <a:r>
              <a:rPr lang="en-US" dirty="0" smtClean="0"/>
              <a:t>ommunities and citizens in need</a:t>
            </a:r>
          </a:p>
          <a:p>
            <a:pPr algn="ctr">
              <a:lnSpc>
                <a:spcPct val="120000"/>
              </a:lnSpc>
              <a:buFont typeface="Arial" panose="020B0604020202020204" pitchFamily="34" charset="0"/>
              <a:buChar char="•"/>
            </a:pPr>
            <a:r>
              <a:rPr lang="en-US" dirty="0"/>
              <a:t>I</a:t>
            </a:r>
            <a:r>
              <a:rPr lang="en-US" dirty="0" smtClean="0"/>
              <a:t>n times of natural or man-made disaster</a:t>
            </a:r>
            <a:endParaRPr lang="en-US" dirty="0"/>
          </a:p>
        </p:txBody>
      </p:sp>
    </p:spTree>
    <p:extLst>
      <p:ext uri="{BB962C8B-B14F-4D97-AF65-F5344CB8AC3E}">
        <p14:creationId xmlns:p14="http://schemas.microsoft.com/office/powerpoint/2010/main" val="5214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 in National Service</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pPr marL="0" indent="0">
              <a:buNone/>
            </a:pPr>
            <a:endParaRPr lang="en-US" dirty="0"/>
          </a:p>
          <a:p>
            <a:r>
              <a:rPr lang="en-US" dirty="0" smtClean="0"/>
              <a:t>1933-1942: Civilian Conservation Corps (CCC)</a:t>
            </a:r>
          </a:p>
          <a:p>
            <a:r>
              <a:rPr lang="en-US" dirty="0" smtClean="0"/>
              <a:t>1961: Peace Corps created</a:t>
            </a:r>
          </a:p>
          <a:p>
            <a:r>
              <a:rPr lang="en-US" dirty="0" smtClean="0"/>
              <a:t>1964: VISTA created; Senior Corps demonstration projects launched</a:t>
            </a:r>
          </a:p>
        </p:txBody>
      </p:sp>
      <p:graphicFrame>
        <p:nvGraphicFramePr>
          <p:cNvPr id="4" name="Diagram 3"/>
          <p:cNvGraphicFramePr/>
          <p:nvPr>
            <p:extLst>
              <p:ext uri="{D42A27DB-BD31-4B8C-83A1-F6EECF244321}">
                <p14:modId xmlns:p14="http://schemas.microsoft.com/office/powerpoint/2010/main" val="1295339706"/>
              </p:ext>
            </p:extLst>
          </p:nvPr>
        </p:nvGraphicFramePr>
        <p:xfrm>
          <a:off x="2473234" y="744583"/>
          <a:ext cx="4197531" cy="2783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98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 in National Service</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pPr marL="0" indent="0">
              <a:buNone/>
            </a:pPr>
            <a:endParaRPr lang="en-US" dirty="0"/>
          </a:p>
          <a:p>
            <a:r>
              <a:rPr lang="en-US" dirty="0" smtClean="0"/>
              <a:t>1973: Domestic Volunteer Service Act authorized Senior Corps programs</a:t>
            </a:r>
          </a:p>
          <a:p>
            <a:r>
              <a:rPr lang="en-US" dirty="0" smtClean="0"/>
              <a:t>1989: White House Office of National Service and Points of Light Foundation created</a:t>
            </a:r>
          </a:p>
        </p:txBody>
      </p:sp>
      <p:graphicFrame>
        <p:nvGraphicFramePr>
          <p:cNvPr id="4" name="Diagram 3"/>
          <p:cNvGraphicFramePr/>
          <p:nvPr>
            <p:extLst>
              <p:ext uri="{D42A27DB-BD31-4B8C-83A1-F6EECF244321}">
                <p14:modId xmlns:p14="http://schemas.microsoft.com/office/powerpoint/2010/main" val="2486368016"/>
              </p:ext>
            </p:extLst>
          </p:nvPr>
        </p:nvGraphicFramePr>
        <p:xfrm>
          <a:off x="2473234" y="744583"/>
          <a:ext cx="4197531" cy="2783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135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Service Legislation</a:t>
            </a:r>
            <a:endParaRPr lang="en-US" dirty="0"/>
          </a:p>
        </p:txBody>
      </p:sp>
      <p:sp>
        <p:nvSpPr>
          <p:cNvPr id="3" name="Content Placeholder 2"/>
          <p:cNvSpPr>
            <a:spLocks noGrp="1"/>
          </p:cNvSpPr>
          <p:nvPr>
            <p:ph idx="1"/>
          </p:nvPr>
        </p:nvSpPr>
        <p:spPr/>
        <p:txBody>
          <a:bodyPr/>
          <a:lstStyle/>
          <a:p>
            <a:r>
              <a:rPr lang="en-US" dirty="0" smtClean="0"/>
              <a:t>The National and Community Service Act of 1990 </a:t>
            </a:r>
          </a:p>
          <a:p>
            <a:r>
              <a:rPr lang="en-US" dirty="0"/>
              <a:t>A</a:t>
            </a:r>
            <a:r>
              <a:rPr lang="en-US" dirty="0" smtClean="0"/>
              <a:t>mended by the National and Community Service Trust Act of 1993 </a:t>
            </a:r>
          </a:p>
          <a:p>
            <a:r>
              <a:rPr lang="en-US" dirty="0" smtClean="0"/>
              <a:t>Amended by the Edward M. Kennedy Serve America Act of 2009 </a:t>
            </a:r>
          </a:p>
        </p:txBody>
      </p:sp>
    </p:spTree>
    <p:extLst>
      <p:ext uri="{BB962C8B-B14F-4D97-AF65-F5344CB8AC3E}">
        <p14:creationId xmlns:p14="http://schemas.microsoft.com/office/powerpoint/2010/main" val="175635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 in National Service</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pPr marL="0" indent="0">
              <a:buNone/>
            </a:pPr>
            <a:endParaRPr lang="en-US" dirty="0"/>
          </a:p>
          <a:p>
            <a:r>
              <a:rPr lang="en-US" sz="2300" dirty="0" smtClean="0"/>
              <a:t>1990: National and Community Service Act</a:t>
            </a:r>
          </a:p>
          <a:p>
            <a:r>
              <a:rPr lang="en-US" sz="2300" dirty="0" smtClean="0"/>
              <a:t>1992: NCCC created</a:t>
            </a:r>
          </a:p>
          <a:p>
            <a:r>
              <a:rPr lang="en-US" sz="2300" dirty="0" smtClean="0"/>
              <a:t>1993: National and Community Service Trust Act; CNCS and AmeriCorps created</a:t>
            </a:r>
          </a:p>
          <a:p>
            <a:r>
              <a:rPr lang="en-US" sz="2300" dirty="0" smtClean="0"/>
              <a:t>2007: First annual AmeriCorps Week</a:t>
            </a:r>
          </a:p>
          <a:p>
            <a:r>
              <a:rPr lang="en-US" sz="2300" dirty="0" smtClean="0"/>
              <a:t>2009: Edward M. Kennedy Serve America Act</a:t>
            </a:r>
          </a:p>
        </p:txBody>
      </p:sp>
      <p:graphicFrame>
        <p:nvGraphicFramePr>
          <p:cNvPr id="4" name="Diagram 3"/>
          <p:cNvGraphicFramePr/>
          <p:nvPr>
            <p:extLst>
              <p:ext uri="{D42A27DB-BD31-4B8C-83A1-F6EECF244321}">
                <p14:modId xmlns:p14="http://schemas.microsoft.com/office/powerpoint/2010/main" val="3214339561"/>
              </p:ext>
            </p:extLst>
          </p:nvPr>
        </p:nvGraphicFramePr>
        <p:xfrm>
          <a:off x="2473234" y="744583"/>
          <a:ext cx="4197531" cy="2783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1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 in National Service</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840298523"/>
              </p:ext>
            </p:extLst>
          </p:nvPr>
        </p:nvGraphicFramePr>
        <p:xfrm>
          <a:off x="2473234" y="744583"/>
          <a:ext cx="4197531" cy="2783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4"/>
          <p:cNvSpPr txBox="1">
            <a:spLocks/>
          </p:cNvSpPr>
          <p:nvPr/>
        </p:nvSpPr>
        <p:spPr>
          <a:xfrm>
            <a:off x="457200" y="2803503"/>
            <a:ext cx="8229600" cy="5071428"/>
          </a:xfrm>
          <a:prstGeom prst="rect">
            <a:avLst/>
          </a:prstGeom>
        </p:spPr>
        <p:txBody>
          <a:bodyPr vert="horz" lIns="91440" tIns="45720" rIns="91440" bIns="45720" rtlCol="0">
            <a:normAutofit/>
          </a:bodyPr>
          <a:lst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1000" b="1" i="1" dirty="0" smtClean="0"/>
          </a:p>
          <a:p>
            <a:pPr marL="0" indent="0" algn="ctr">
              <a:buFont typeface="Arial"/>
              <a:buNone/>
            </a:pPr>
            <a:endParaRPr lang="en-US" sz="1000" dirty="0" smtClean="0"/>
          </a:p>
          <a:p>
            <a:r>
              <a:rPr lang="en-US" dirty="0" smtClean="0"/>
              <a:t>2010: Social Innovation Fund launched</a:t>
            </a:r>
          </a:p>
          <a:p>
            <a:r>
              <a:rPr lang="en-US" dirty="0" smtClean="0"/>
              <a:t>2011: CNCS 5-Year </a:t>
            </a:r>
            <a:r>
              <a:rPr lang="en-US" dirty="0"/>
              <a:t>S</a:t>
            </a:r>
            <a:r>
              <a:rPr lang="en-US" dirty="0" smtClean="0"/>
              <a:t>trategic </a:t>
            </a:r>
            <a:r>
              <a:rPr lang="en-US" dirty="0"/>
              <a:t>P</a:t>
            </a:r>
            <a:r>
              <a:rPr lang="en-US" dirty="0" smtClean="0"/>
              <a:t>lan published</a:t>
            </a:r>
          </a:p>
          <a:p>
            <a:r>
              <a:rPr lang="en-US" dirty="0" smtClean="0"/>
              <a:t>2012: FEMA Corps launched</a:t>
            </a:r>
          </a:p>
        </p:txBody>
      </p:sp>
    </p:spTree>
    <p:extLst>
      <p:ext uri="{BB962C8B-B14F-4D97-AF65-F5344CB8AC3E}">
        <p14:creationId xmlns:p14="http://schemas.microsoft.com/office/powerpoint/2010/main" val="264740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Service Timeline</a:t>
            </a:r>
            <a:endParaRPr lang="en-US" dirty="0"/>
          </a:p>
        </p:txBody>
      </p:sp>
      <p:sp>
        <p:nvSpPr>
          <p:cNvPr id="3" name="Content Placeholder 2"/>
          <p:cNvSpPr>
            <a:spLocks noGrp="1"/>
          </p:cNvSpPr>
          <p:nvPr>
            <p:ph idx="1"/>
          </p:nvPr>
        </p:nvSpPr>
        <p:spPr>
          <a:xfrm>
            <a:off x="457200" y="1262064"/>
            <a:ext cx="8229600" cy="4236211"/>
          </a:xfrm>
        </p:spPr>
        <p:txBody>
          <a:bodyPr>
            <a:normAutofit fontScale="92500" lnSpcReduction="10000"/>
          </a:bodyPr>
          <a:lstStyle/>
          <a:p>
            <a:pPr marL="0" indent="0">
              <a:buNone/>
            </a:pPr>
            <a:endParaRPr lang="en-US" sz="2400" dirty="0"/>
          </a:p>
          <a:p>
            <a:pPr marL="0" indent="0" algn="ctr">
              <a:buNone/>
            </a:pPr>
            <a:r>
              <a:rPr lang="en-US" dirty="0" smtClean="0"/>
              <a:t>The key events presented in this orientation represent only a brief glimpse of the long and rich history of national and community service.</a:t>
            </a:r>
          </a:p>
          <a:p>
            <a:pPr marL="0" indent="0" algn="ctr">
              <a:buNone/>
            </a:pPr>
            <a:endParaRPr lang="en-US" dirty="0"/>
          </a:p>
          <a:p>
            <a:pPr marL="0" indent="0" algn="ctr">
              <a:buNone/>
            </a:pPr>
            <a:r>
              <a:rPr lang="en-US" dirty="0" smtClean="0"/>
              <a:t>Please explore a more detailed national service timeline on the CNCS website:</a:t>
            </a:r>
            <a:endParaRPr lang="en-US" sz="1200" dirty="0" smtClean="0"/>
          </a:p>
          <a:p>
            <a:pPr marL="0" indent="0" algn="ctr">
              <a:buNone/>
            </a:pPr>
            <a:endParaRPr lang="en-US" sz="1000" b="1" dirty="0" smtClean="0"/>
          </a:p>
          <a:p>
            <a:pPr marL="0" indent="0" algn="ctr">
              <a:buNone/>
            </a:pPr>
            <a:r>
              <a:rPr lang="en-US" sz="2400" dirty="0" smtClean="0">
                <a:hlinkClick r:id="rId3"/>
              </a:rPr>
              <a:t>www.nationalservice.gov/about/who-we-are/our-history/national-service-timeline</a:t>
            </a:r>
          </a:p>
          <a:p>
            <a:pPr marL="0" indent="0" algn="ctr">
              <a:buNone/>
            </a:pPr>
            <a:r>
              <a:rPr lang="en-US" sz="2400" dirty="0" smtClean="0"/>
              <a:t> </a:t>
            </a:r>
          </a:p>
        </p:txBody>
      </p:sp>
    </p:spTree>
    <p:extLst>
      <p:ext uri="{BB962C8B-B14F-4D97-AF65-F5344CB8AC3E}">
        <p14:creationId xmlns:p14="http://schemas.microsoft.com/office/powerpoint/2010/main" val="378896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 for Commissioners</a:t>
            </a:r>
            <a:endParaRPr lang="en-US" dirty="0"/>
          </a:p>
        </p:txBody>
      </p:sp>
      <p:sp>
        <p:nvSpPr>
          <p:cNvPr id="3" name="Content Placeholder 2"/>
          <p:cNvSpPr>
            <a:spLocks noGrp="1"/>
          </p:cNvSpPr>
          <p:nvPr>
            <p:ph idx="1"/>
          </p:nvPr>
        </p:nvSpPr>
        <p:spPr>
          <a:xfrm>
            <a:off x="457200" y="1262064"/>
            <a:ext cx="8229600" cy="4236211"/>
          </a:xfrm>
        </p:spPr>
        <p:txBody>
          <a:bodyPr>
            <a:normAutofit/>
          </a:bodyPr>
          <a:lstStyle/>
          <a:p>
            <a:pPr marL="0" indent="0">
              <a:buNone/>
            </a:pPr>
            <a:endParaRPr lang="en-US" sz="2400" dirty="0"/>
          </a:p>
          <a:p>
            <a:pPr algn="ctr">
              <a:buFont typeface="Wingdings" panose="05000000000000000000" pitchFamily="2" charset="2"/>
              <a:buChar char="ü"/>
            </a:pPr>
            <a:r>
              <a:rPr lang="en-US" sz="2400" dirty="0" smtClean="0"/>
              <a:t>CNCS National Service Knowledge Network: </a:t>
            </a:r>
            <a:r>
              <a:rPr lang="en-US" sz="2400" dirty="0" smtClean="0">
                <a:hlinkClick r:id="rId3"/>
              </a:rPr>
              <a:t>www.nationalservice.gov/resources</a:t>
            </a:r>
            <a:r>
              <a:rPr lang="en-US" sz="2400" dirty="0" smtClean="0"/>
              <a:t>  </a:t>
            </a:r>
          </a:p>
          <a:p>
            <a:pPr marL="0" indent="0" algn="ctr">
              <a:buNone/>
            </a:pPr>
            <a:endParaRPr lang="en-US" sz="2400" dirty="0" smtClean="0"/>
          </a:p>
          <a:p>
            <a:pPr algn="ctr">
              <a:buFont typeface="Wingdings" panose="05000000000000000000" pitchFamily="2" charset="2"/>
              <a:buChar char="ü"/>
            </a:pPr>
            <a:r>
              <a:rPr lang="en-US" sz="2400" dirty="0" smtClean="0"/>
              <a:t>AmeriCorps Alums: </a:t>
            </a:r>
          </a:p>
          <a:p>
            <a:pPr algn="ctr">
              <a:buFont typeface="Wingdings" panose="05000000000000000000" pitchFamily="2" charset="2"/>
              <a:buChar char="ü"/>
            </a:pPr>
            <a:r>
              <a:rPr lang="en-US" sz="2400" dirty="0" smtClean="0">
                <a:hlinkClick r:id="rId4"/>
              </a:rPr>
              <a:t>www.americorpsalums.org</a:t>
            </a:r>
            <a:r>
              <a:rPr lang="en-US" sz="2400" dirty="0" smtClean="0"/>
              <a:t> </a:t>
            </a:r>
          </a:p>
          <a:p>
            <a:pPr marL="0" indent="0" algn="ctr">
              <a:buNone/>
            </a:pPr>
            <a:endParaRPr lang="en-US" sz="2400" dirty="0" smtClean="0"/>
          </a:p>
          <a:p>
            <a:pPr algn="ctr">
              <a:buFont typeface="Wingdings" panose="05000000000000000000" pitchFamily="2" charset="2"/>
              <a:buChar char="ü"/>
            </a:pPr>
            <a:r>
              <a:rPr lang="en-US" sz="2400" dirty="0" smtClean="0"/>
              <a:t>The Association of America’s Service </a:t>
            </a:r>
            <a:r>
              <a:rPr lang="en-US" sz="2400" dirty="0"/>
              <a:t>Commissions: </a:t>
            </a:r>
            <a:r>
              <a:rPr lang="en-US" sz="2400" dirty="0">
                <a:hlinkClick r:id="rId5"/>
              </a:rPr>
              <a:t>http://</a:t>
            </a:r>
            <a:r>
              <a:rPr lang="en-US" sz="2400" dirty="0" smtClean="0">
                <a:hlinkClick r:id="rId5"/>
              </a:rPr>
              <a:t>statecommissions.org</a:t>
            </a:r>
            <a:r>
              <a:rPr lang="en-US" sz="2400" dirty="0"/>
              <a:t> </a:t>
            </a:r>
            <a:endParaRPr lang="en-US" sz="2400" dirty="0" smtClean="0"/>
          </a:p>
        </p:txBody>
      </p:sp>
    </p:spTree>
    <p:extLst>
      <p:ext uri="{BB962C8B-B14F-4D97-AF65-F5344CB8AC3E}">
        <p14:creationId xmlns:p14="http://schemas.microsoft.com/office/powerpoint/2010/main" val="251042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Review</a:t>
            </a:r>
            <a:endParaRPr lang="en-US" dirty="0"/>
          </a:p>
        </p:txBody>
      </p:sp>
      <p:sp>
        <p:nvSpPr>
          <p:cNvPr id="3" name="Content Placeholder 2"/>
          <p:cNvSpPr>
            <a:spLocks noGrp="1"/>
          </p:cNvSpPr>
          <p:nvPr>
            <p:ph idx="1"/>
          </p:nvPr>
        </p:nvSpPr>
        <p:spPr>
          <a:xfrm>
            <a:off x="457200" y="1188912"/>
            <a:ext cx="8229600" cy="5071428"/>
          </a:xfrm>
        </p:spPr>
        <p:txBody>
          <a:bodyPr>
            <a:normAutofit/>
          </a:bodyPr>
          <a:lstStyle/>
          <a:p>
            <a:pPr marL="0" indent="0">
              <a:buNone/>
            </a:pPr>
            <a:endParaRPr lang="en-US" dirty="0"/>
          </a:p>
          <a:p>
            <a:pPr algn="ctr"/>
            <a:r>
              <a:rPr lang="en-US" dirty="0" smtClean="0"/>
              <a:t>National </a:t>
            </a:r>
            <a:r>
              <a:rPr lang="en-US" dirty="0"/>
              <a:t>service legislation</a:t>
            </a:r>
          </a:p>
          <a:p>
            <a:pPr algn="ctr"/>
            <a:r>
              <a:rPr lang="en-US" dirty="0" smtClean="0"/>
              <a:t>CNCS </a:t>
            </a:r>
            <a:r>
              <a:rPr lang="en-US" dirty="0"/>
              <a:t>structure and funding</a:t>
            </a:r>
          </a:p>
          <a:p>
            <a:pPr algn="ctr"/>
            <a:r>
              <a:rPr lang="en-US" dirty="0" smtClean="0"/>
              <a:t>National </a:t>
            </a:r>
            <a:r>
              <a:rPr lang="en-US" dirty="0"/>
              <a:t>service programs</a:t>
            </a:r>
          </a:p>
          <a:p>
            <a:pPr algn="ctr"/>
            <a:r>
              <a:rPr lang="en-US" dirty="0" smtClean="0"/>
              <a:t>State </a:t>
            </a:r>
            <a:r>
              <a:rPr lang="en-US" dirty="0"/>
              <a:t>Service Commission structure </a:t>
            </a:r>
            <a:endParaRPr lang="en-US" dirty="0" smtClean="0"/>
          </a:p>
          <a:p>
            <a:pPr marL="0" indent="0" algn="ctr">
              <a:buNone/>
            </a:pPr>
            <a:r>
              <a:rPr lang="en-US" dirty="0" smtClean="0"/>
              <a:t>and </a:t>
            </a:r>
            <a:r>
              <a:rPr lang="en-US" dirty="0"/>
              <a:t>activities</a:t>
            </a:r>
          </a:p>
          <a:p>
            <a:pPr algn="ctr"/>
            <a:r>
              <a:rPr lang="en-US" dirty="0" smtClean="0"/>
              <a:t>Key events in national service history</a:t>
            </a:r>
            <a:endParaRPr lang="en-US" dirty="0"/>
          </a:p>
          <a:p>
            <a:pPr algn="ctr"/>
            <a:r>
              <a:rPr lang="en-US" dirty="0" smtClean="0"/>
              <a:t>Commissioner </a:t>
            </a:r>
            <a:r>
              <a:rPr lang="en-US" dirty="0"/>
              <a:t>resources</a:t>
            </a:r>
          </a:p>
          <a:p>
            <a:pPr algn="ctr"/>
            <a:endParaRPr lang="en-US" dirty="0"/>
          </a:p>
        </p:txBody>
      </p:sp>
    </p:spTree>
    <p:extLst>
      <p:ext uri="{BB962C8B-B14F-4D97-AF65-F5344CB8AC3E}">
        <p14:creationId xmlns:p14="http://schemas.microsoft.com/office/powerpoint/2010/main" val="197610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S:\Imagery\GOSV\2011-2012 AmeriCorps Programs Photos\AVID member at Day of Service 1.jpg"/>
          <p:cNvPicPr>
            <a:picLocks noChangeAspect="1" noChangeArrowheads="1"/>
          </p:cNvPicPr>
          <p:nvPr/>
        </p:nvPicPr>
        <p:blipFill>
          <a:blip r:embed="rId3" cstate="print"/>
          <a:srcRect/>
          <a:stretch>
            <a:fillRect/>
          </a:stretch>
        </p:blipFill>
        <p:spPr bwMode="auto">
          <a:xfrm>
            <a:off x="457200" y="1308016"/>
            <a:ext cx="2462212" cy="3692295"/>
          </a:xfrm>
          <a:prstGeom prst="rect">
            <a:avLst/>
          </a:prstGeom>
          <a:no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444" y="1574338"/>
            <a:ext cx="4110648" cy="2730207"/>
          </a:xfrm>
          <a:prstGeom prst="rect">
            <a:avLst/>
          </a:prstGeom>
        </p:spPr>
      </p:pic>
      <p:sp>
        <p:nvSpPr>
          <p:cNvPr id="2" name="Title 1"/>
          <p:cNvSpPr>
            <a:spLocks noGrp="1"/>
          </p:cNvSpPr>
          <p:nvPr>
            <p:ph type="title"/>
          </p:nvPr>
        </p:nvSpPr>
        <p:spPr/>
        <p:txBody>
          <a:bodyPr/>
          <a:lstStyle/>
          <a:p>
            <a:r>
              <a:rPr lang="en-US" i="1" dirty="0" smtClean="0"/>
              <a:t>Thank You!</a:t>
            </a:r>
            <a:endParaRPr lang="en-US" i="1" dirty="0"/>
          </a:p>
        </p:txBody>
      </p:sp>
      <p:sp>
        <p:nvSpPr>
          <p:cNvPr id="3" name="Content Placeholder 2"/>
          <p:cNvSpPr>
            <a:spLocks noGrp="1"/>
          </p:cNvSpPr>
          <p:nvPr>
            <p:ph idx="1"/>
          </p:nvPr>
        </p:nvSpPr>
        <p:spPr/>
        <p:txBody>
          <a:bodyPr/>
          <a:lstStyle/>
          <a:p>
            <a:pPr marL="0" indent="0" algn="ctr">
              <a:buNone/>
            </a:pPr>
            <a:endParaRPr lang="en-US" b="1" i="1" dirty="0" smtClean="0"/>
          </a:p>
          <a:p>
            <a:pPr marL="0" indent="0" algn="ctr">
              <a:buNone/>
            </a:pPr>
            <a:endParaRPr lang="en-US" b="1" i="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3929" y="1877695"/>
            <a:ext cx="2071003" cy="199460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4244" y="3623012"/>
            <a:ext cx="3840013" cy="2241632"/>
          </a:xfrm>
          <a:prstGeom prst="rect">
            <a:avLst/>
          </a:prstGeom>
        </p:spPr>
      </p:pic>
      <p:pic>
        <p:nvPicPr>
          <p:cNvPr id="11" name="Picture 4" descr="S:\Imagery\GOSV\2011-2012 AmeriCorps Programs Photos\January 2012 Progress Photos\ASTAR Thanksgiving Baskets.JPG"/>
          <p:cNvPicPr>
            <a:picLocks noChangeAspect="1" noChangeArrowheads="1"/>
          </p:cNvPicPr>
          <p:nvPr/>
        </p:nvPicPr>
        <p:blipFill>
          <a:blip r:embed="rId7" cstate="print"/>
          <a:srcRect/>
          <a:stretch>
            <a:fillRect/>
          </a:stretch>
        </p:blipFill>
        <p:spPr bwMode="auto">
          <a:xfrm>
            <a:off x="5171506" y="3737478"/>
            <a:ext cx="1693591" cy="2240850"/>
          </a:xfrm>
          <a:prstGeom prst="rect">
            <a:avLst/>
          </a:prstGeom>
          <a:noFill/>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9419" y="4304545"/>
            <a:ext cx="2459365" cy="1770743"/>
          </a:xfrm>
          <a:prstGeom prst="rect">
            <a:avLst/>
          </a:prstGeom>
        </p:spPr>
      </p:pic>
    </p:spTree>
    <p:extLst>
      <p:ext uri="{BB962C8B-B14F-4D97-AF65-F5344CB8AC3E}">
        <p14:creationId xmlns:p14="http://schemas.microsoft.com/office/powerpoint/2010/main" val="89971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and Community Service </a:t>
            </a:r>
            <a:br>
              <a:rPr lang="en-US" dirty="0" smtClean="0"/>
            </a:br>
            <a:r>
              <a:rPr lang="en-US" dirty="0" smtClean="0"/>
              <a:t>Trust Act of 1993</a:t>
            </a:r>
            <a:endParaRPr lang="en-US" dirty="0"/>
          </a:p>
        </p:txBody>
      </p:sp>
      <p:sp>
        <p:nvSpPr>
          <p:cNvPr id="5" name="Content Placeholder 4"/>
          <p:cNvSpPr>
            <a:spLocks noGrp="1"/>
          </p:cNvSpPr>
          <p:nvPr>
            <p:ph idx="1"/>
          </p:nvPr>
        </p:nvSpPr>
        <p:spPr/>
        <p:txBody>
          <a:bodyPr/>
          <a:lstStyle/>
          <a:p>
            <a:r>
              <a:rPr lang="en-US" dirty="0" smtClean="0"/>
              <a:t>Established State Service Commission composition requirements, created the Corporation for National and Community Service, and more</a:t>
            </a:r>
          </a:p>
          <a:p>
            <a:r>
              <a:rPr lang="en-US" dirty="0" smtClean="0"/>
              <a:t>Details may be found on the CNCS website: </a:t>
            </a:r>
          </a:p>
          <a:p>
            <a:pPr marL="0" indent="0">
              <a:buNone/>
            </a:pPr>
            <a:endParaRPr lang="en-US" dirty="0" smtClean="0"/>
          </a:p>
          <a:p>
            <a:pPr marL="0" indent="0">
              <a:lnSpc>
                <a:spcPct val="0"/>
              </a:lnSpc>
              <a:spcAft>
                <a:spcPts val="0"/>
              </a:spcAft>
              <a:buNone/>
            </a:pPr>
            <a:endParaRPr lang="en-US" dirty="0">
              <a:hlinkClick r:id="rId3"/>
            </a:endParaRPr>
          </a:p>
          <a:p>
            <a:pPr marL="0" indent="0" algn="ctr">
              <a:buNone/>
            </a:pPr>
            <a:r>
              <a:rPr lang="en-US" dirty="0" smtClean="0">
                <a:hlinkClick r:id="rId3"/>
              </a:rPr>
              <a:t>www.nationalservice.gov/about/legislation</a:t>
            </a:r>
            <a:r>
              <a:rPr lang="en-US" dirty="0" smtClean="0"/>
              <a:t>  </a:t>
            </a:r>
            <a:endParaRPr lang="en-US" dirty="0"/>
          </a:p>
        </p:txBody>
      </p:sp>
    </p:spTree>
    <p:extLst>
      <p:ext uri="{BB962C8B-B14F-4D97-AF65-F5344CB8AC3E}">
        <p14:creationId xmlns:p14="http://schemas.microsoft.com/office/powerpoint/2010/main" val="7719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CNCS?</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476" y="1739090"/>
            <a:ext cx="7619047" cy="3377778"/>
          </a:xfrm>
        </p:spPr>
      </p:pic>
    </p:spTree>
    <p:extLst>
      <p:ext uri="{BB962C8B-B14F-4D97-AF65-F5344CB8AC3E}">
        <p14:creationId xmlns:p14="http://schemas.microsoft.com/office/powerpoint/2010/main" val="312274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Corporation?</a:t>
            </a:r>
            <a:endParaRPr lang="en-US" dirty="0"/>
          </a:p>
        </p:txBody>
      </p:sp>
      <p:sp>
        <p:nvSpPr>
          <p:cNvPr id="5" name="Content Placeholder 4"/>
          <p:cNvSpPr>
            <a:spLocks noGrp="1"/>
          </p:cNvSpPr>
          <p:nvPr>
            <p:ph idx="1"/>
          </p:nvPr>
        </p:nvSpPr>
        <p:spPr/>
        <p:txBody>
          <a:bodyPr/>
          <a:lstStyle/>
          <a:p>
            <a:r>
              <a:rPr lang="en-US" dirty="0" smtClean="0"/>
              <a:t>Part of an effort to streamline the federal government in the Clinton administration</a:t>
            </a:r>
          </a:p>
          <a:p>
            <a:r>
              <a:rPr lang="en-US" dirty="0" smtClean="0"/>
              <a:t>Features include:</a:t>
            </a:r>
          </a:p>
          <a:p>
            <a:pPr lvl="2"/>
            <a:r>
              <a:rPr lang="en-US" dirty="0" smtClean="0"/>
              <a:t>Board of Directors</a:t>
            </a:r>
          </a:p>
          <a:p>
            <a:pPr lvl="2"/>
            <a:r>
              <a:rPr lang="en-US" dirty="0" smtClean="0"/>
              <a:t>Performance-based workplans and assessments</a:t>
            </a:r>
          </a:p>
          <a:p>
            <a:pPr lvl="2"/>
            <a:r>
              <a:rPr lang="en-US" dirty="0" smtClean="0"/>
              <a:t>“Flatter” organizational structure</a:t>
            </a:r>
          </a:p>
          <a:p>
            <a:pPr lvl="2"/>
            <a:r>
              <a:rPr lang="en-US" dirty="0" smtClean="0"/>
              <a:t>Corporate donations</a:t>
            </a:r>
          </a:p>
          <a:p>
            <a:pPr lvl="2"/>
            <a:r>
              <a:rPr lang="en-US" dirty="0" smtClean="0"/>
              <a:t>Reduce red tape</a:t>
            </a:r>
          </a:p>
          <a:p>
            <a:r>
              <a:rPr lang="en-US" dirty="0" smtClean="0"/>
              <a:t>Allows CNCS to be more accountable to Congress and the public</a:t>
            </a:r>
            <a:endParaRPr lang="en-US" dirty="0"/>
          </a:p>
        </p:txBody>
      </p:sp>
    </p:spTree>
    <p:extLst>
      <p:ext uri="{BB962C8B-B14F-4D97-AF65-F5344CB8AC3E}">
        <p14:creationId xmlns:p14="http://schemas.microsoft.com/office/powerpoint/2010/main" val="43937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CNCS Mission</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a:p>
          <a:p>
            <a:pPr marL="0" indent="0" algn="ctr">
              <a:buNone/>
            </a:pPr>
            <a:r>
              <a:rPr lang="en-US" i="1" dirty="0"/>
              <a:t>T</a:t>
            </a:r>
            <a:r>
              <a:rPr lang="en-US" i="1" dirty="0" smtClean="0"/>
              <a:t>o </a:t>
            </a:r>
            <a:r>
              <a:rPr lang="en-US" i="1" dirty="0"/>
              <a:t>improve lives, strengthen communities, and foster civic engagement through service and volunteering.</a:t>
            </a:r>
            <a:endParaRPr lang="en-US" i="1" dirty="0" smtClean="0"/>
          </a:p>
          <a:p>
            <a:pPr marL="0" indent="0">
              <a:buNone/>
            </a:pPr>
            <a:endParaRPr lang="en-US" dirty="0"/>
          </a:p>
          <a:p>
            <a:pPr marL="0" indent="0" algn="ctr">
              <a:buNone/>
            </a:pPr>
            <a:r>
              <a:rPr lang="en-US" dirty="0" smtClean="0">
                <a:hlinkClick r:id="rId3"/>
              </a:rPr>
              <a:t>www.nationalservice.gov</a:t>
            </a:r>
            <a:r>
              <a:rPr lang="en-US" dirty="0" smtClean="0"/>
              <a:t> </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Tree>
    <p:extLst>
      <p:ext uri="{BB962C8B-B14F-4D97-AF65-F5344CB8AC3E}">
        <p14:creationId xmlns:p14="http://schemas.microsoft.com/office/powerpoint/2010/main" val="19345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of CNCS</a:t>
            </a:r>
            <a:endParaRPr lang="en-US" dirty="0"/>
          </a:p>
        </p:txBody>
      </p:sp>
      <p:sp>
        <p:nvSpPr>
          <p:cNvPr id="5" name="Content Placeholder 4"/>
          <p:cNvSpPr>
            <a:spLocks noGrp="1"/>
          </p:cNvSpPr>
          <p:nvPr>
            <p:ph idx="1"/>
          </p:nvPr>
        </p:nvSpPr>
        <p:spPr/>
        <p:txBody>
          <a:bodyPr>
            <a:normAutofit/>
          </a:bodyPr>
          <a:lstStyle/>
          <a:p>
            <a:pPr fontAlgn="base"/>
            <a:r>
              <a:rPr lang="en-US" sz="2200" dirty="0"/>
              <a:t>Put the needs of local communities first.</a:t>
            </a:r>
          </a:p>
          <a:p>
            <a:pPr fontAlgn="base"/>
            <a:r>
              <a:rPr lang="en-US" sz="2200" dirty="0" smtClean="0"/>
              <a:t>Strengthen </a:t>
            </a:r>
            <a:r>
              <a:rPr lang="en-US" sz="2200" dirty="0"/>
              <a:t>the public-private partnerships that underpin all of our programs.</a:t>
            </a:r>
          </a:p>
          <a:p>
            <a:pPr fontAlgn="base"/>
            <a:r>
              <a:rPr lang="en-US" sz="2200" dirty="0" smtClean="0"/>
              <a:t>Use </a:t>
            </a:r>
            <a:r>
              <a:rPr lang="en-US" sz="2200" dirty="0"/>
              <a:t>our programs to build stronger, more efficient, and more sustainable community networks capable of mobilizing volunteers to address local needs, including disaster preparedness and response.</a:t>
            </a:r>
          </a:p>
          <a:p>
            <a:pPr fontAlgn="base"/>
            <a:r>
              <a:rPr lang="en-US" sz="2200" dirty="0" smtClean="0"/>
              <a:t>Measure </a:t>
            </a:r>
            <a:r>
              <a:rPr lang="en-US" sz="2200" dirty="0"/>
              <a:t>and continually improve our programs' benefits to service beneficiaries, participants, community organizations, and our national culture of service.</a:t>
            </a:r>
          </a:p>
          <a:p>
            <a:pPr fontAlgn="base"/>
            <a:r>
              <a:rPr lang="en-US" sz="2200" dirty="0" smtClean="0"/>
              <a:t>Build </a:t>
            </a:r>
            <a:r>
              <a:rPr lang="en-US" sz="2200" dirty="0"/>
              <a:t>collaborations wherever possible across our programs and with other federal programs.</a:t>
            </a:r>
          </a:p>
          <a:p>
            <a:endParaRPr lang="en-US" dirty="0"/>
          </a:p>
        </p:txBody>
      </p:sp>
    </p:spTree>
    <p:extLst>
      <p:ext uri="{BB962C8B-B14F-4D97-AF65-F5344CB8AC3E}">
        <p14:creationId xmlns:p14="http://schemas.microsoft.com/office/powerpoint/2010/main" val="312746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17709</TotalTime>
  <Words>5356</Words>
  <Application>Microsoft Office PowerPoint</Application>
  <PresentationFormat>On-screen Show (4:3)</PresentationFormat>
  <Paragraphs>683</Paragraphs>
  <Slides>45</Slides>
  <Notes>45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45</vt:i4>
      </vt:variant>
    </vt:vector>
  </HeadingPairs>
  <TitlesOfParts>
    <vt:vector size="53" baseType="lpstr">
      <vt:lpstr>Arial</vt:lpstr>
      <vt:lpstr>Calibri</vt:lpstr>
      <vt:lpstr>Wingdings</vt:lpstr>
      <vt:lpstr>Office Theme</vt:lpstr>
      <vt:lpstr>1_Office Theme</vt:lpstr>
      <vt:lpstr>2_Office Theme</vt:lpstr>
      <vt:lpstr>3_Office Theme</vt:lpstr>
      <vt:lpstr>4_Office Theme</vt:lpstr>
      <vt:lpstr>New Commissioner Orientation </vt:lpstr>
      <vt:lpstr>Welcome!</vt:lpstr>
      <vt:lpstr>Orientation Contents</vt:lpstr>
      <vt:lpstr>National Service Legislation</vt:lpstr>
      <vt:lpstr>National and Community Service  Trust Act of 1993</vt:lpstr>
      <vt:lpstr>What is CNCS?</vt:lpstr>
      <vt:lpstr>Why a Corporation?</vt:lpstr>
      <vt:lpstr>CNCS Mission</vt:lpstr>
      <vt:lpstr>Guiding Principles of CNCS</vt:lpstr>
      <vt:lpstr>Guiding Principles of CNCS</vt:lpstr>
      <vt:lpstr>CNCS Strategic Plan</vt:lpstr>
      <vt:lpstr>CNCS Structure</vt:lpstr>
      <vt:lpstr>CNCS Funding</vt:lpstr>
      <vt:lpstr>CNCS Funding</vt:lpstr>
      <vt:lpstr>CNCS Funding</vt:lpstr>
      <vt:lpstr>Types of AmeriCorps State and National Prime Grantees</vt:lpstr>
      <vt:lpstr>What are National Service Programs?</vt:lpstr>
      <vt:lpstr>AmeriCorps Programs</vt:lpstr>
      <vt:lpstr>National Civilian Community Corps</vt:lpstr>
      <vt:lpstr>AmeriCorps State and National</vt:lpstr>
      <vt:lpstr>Volunteers in Service to America</vt:lpstr>
      <vt:lpstr>Senior Corps Programs</vt:lpstr>
      <vt:lpstr>Foster Grandparent Program</vt:lpstr>
      <vt:lpstr>Retired Senior Volunteer Program</vt:lpstr>
      <vt:lpstr>Senior Companion Program</vt:lpstr>
      <vt:lpstr>What is a State Service Commission?</vt:lpstr>
      <vt:lpstr>Commission Structure</vt:lpstr>
      <vt:lpstr>Commission Responsibilities</vt:lpstr>
      <vt:lpstr>Special Role of Commissions</vt:lpstr>
      <vt:lpstr>AmeriCorps Grant Terms and Conditions</vt:lpstr>
      <vt:lpstr>State Commission Members</vt:lpstr>
      <vt:lpstr>Organizational Structures</vt:lpstr>
      <vt:lpstr>Commission in the Office of the Governor</vt:lpstr>
      <vt:lpstr>Commission in Other State Government</vt:lpstr>
      <vt:lpstr>Commission in a Nonprofit</vt:lpstr>
      <vt:lpstr>A Context for National Service in America</vt:lpstr>
      <vt:lpstr>A Context for National Service in America</vt:lpstr>
      <vt:lpstr>Key Events in National Service</vt:lpstr>
      <vt:lpstr>Key Events in National Service</vt:lpstr>
      <vt:lpstr>Key Events in National Service</vt:lpstr>
      <vt:lpstr>Key Events in National Service</vt:lpstr>
      <vt:lpstr>National Service Timeline</vt:lpstr>
      <vt:lpstr>Additional Resources for Commissioners</vt:lpstr>
      <vt:lpstr>Orientation Review</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乩歫椠䱡畳椀㸲㻸ꔿ㌋䬮ꍰ䞮誀圇짗꾬钒붤鏊꣊㥊揤鞁</dc:creator>
  <cp:lastModifiedBy>Tendai, Sharron</cp:lastModifiedBy>
  <cp:revision>530</cp:revision>
  <cp:lastPrinted>2016-01-05T14:24:29Z</cp:lastPrinted>
  <dcterms:created xsi:type="dcterms:W3CDTF">2013-02-08T15:06:34Z</dcterms:created>
  <dcterms:modified xsi:type="dcterms:W3CDTF">2016-01-06T15:14:40Z</dcterms:modified>
</cp:coreProperties>
</file>