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8.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9.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5"/>
    <p:sldMasterId id="2147483781" r:id="rId6"/>
    <p:sldMasterId id="2147483654" r:id="rId7"/>
    <p:sldMasterId id="2147483668" r:id="rId8"/>
    <p:sldMasterId id="2147483801" r:id="rId9"/>
    <p:sldMasterId id="2147483740" r:id="rId10"/>
    <p:sldMasterId id="2147483747" r:id="rId11"/>
    <p:sldMasterId id="2147483758" r:id="rId12"/>
    <p:sldMasterId id="2147483763" r:id="rId13"/>
    <p:sldMasterId id="2147483764" r:id="rId14"/>
  </p:sldMasterIdLst>
  <p:notesMasterIdLst>
    <p:notesMasterId r:id="rId28"/>
  </p:notesMasterIdLst>
  <p:handoutMasterIdLst>
    <p:handoutMasterId r:id="rId29"/>
  </p:handoutMasterIdLst>
  <p:sldIdLst>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50ED"/>
    <a:srgbClr val="FFCC66"/>
    <a:srgbClr val="0B2256"/>
    <a:srgbClr val="FFFFFF"/>
    <a:srgbClr val="112441"/>
    <a:srgbClr val="102341"/>
    <a:srgbClr val="102440"/>
    <a:srgbClr val="1125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46B69C-E662-4C21-9A4E-7EA7CCD6C809}" v="28" dt="2022-05-11T13:20:35.0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5587" autoAdjust="0"/>
  </p:normalViewPr>
  <p:slideViewPr>
    <p:cSldViewPr snapToGrid="0" snapToObjects="1">
      <p:cViewPr varScale="1">
        <p:scale>
          <a:sx n="44" d="100"/>
          <a:sy n="44" d="100"/>
        </p:scale>
        <p:origin x="1484" y="2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3" d="100"/>
          <a:sy n="83" d="100"/>
        </p:scale>
        <p:origin x="93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4.xml"/><Relationship Id="rId26"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slide" Target="slides/slide7.xml"/><Relationship Id="rId34"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0.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Master" Target="slideMasters/slideMaster6.xml"/><Relationship Id="rId19" Type="http://schemas.openxmlformats.org/officeDocument/2006/relationships/slide" Target="slides/slide5.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tags" Target="tags/tag1.xml"/><Relationship Id="rId35" Type="http://schemas.microsoft.com/office/2016/11/relationships/changesInfo" Target="changesInfos/changesInfo1.xml"/><Relationship Id="rId8" Type="http://schemas.openxmlformats.org/officeDocument/2006/relationships/slideMaster" Target="slideMasters/slideMaster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rowski, Sumika" userId="8949c354-f05e-42d1-8362-6fb56e261148" providerId="ADAL" clId="{0F46B69C-E662-4C21-9A4E-7EA7CCD6C809}"/>
    <pc:docChg chg="modSld">
      <pc:chgData name="Petrowski, Sumika" userId="8949c354-f05e-42d1-8362-6fb56e261148" providerId="ADAL" clId="{0F46B69C-E662-4C21-9A4E-7EA7CCD6C809}" dt="2022-05-11T13:20:51.398" v="36" actId="20577"/>
      <pc:docMkLst>
        <pc:docMk/>
      </pc:docMkLst>
      <pc:sldChg chg="modNotesTx">
        <pc:chgData name="Petrowski, Sumika" userId="8949c354-f05e-42d1-8362-6fb56e261148" providerId="ADAL" clId="{0F46B69C-E662-4C21-9A4E-7EA7CCD6C809}" dt="2022-05-11T13:20:51.398" v="36" actId="20577"/>
        <pc:sldMkLst>
          <pc:docMk/>
          <pc:sldMk cId="2057225593" sldId="26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69217D-3066-934B-A77F-DB49E68062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F7FB155-57A4-4643-B50C-F308A1730D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36B3A6-128C-B047-B8B3-D455E7993B32}" type="datetimeFigureOut">
              <a:rPr lang="en-US" smtClean="0"/>
              <a:t>5/11/2022</a:t>
            </a:fld>
            <a:endParaRPr lang="en-US" dirty="0"/>
          </a:p>
        </p:txBody>
      </p:sp>
      <p:sp>
        <p:nvSpPr>
          <p:cNvPr id="4" name="Footer Placeholder 3">
            <a:extLst>
              <a:ext uri="{FF2B5EF4-FFF2-40B4-BE49-F238E27FC236}">
                <a16:creationId xmlns:a16="http://schemas.microsoft.com/office/drawing/2014/main" id="{A634979A-85CB-3046-A28B-DB42C6D09D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B6E86CA-572F-CD4A-841F-D5836DC6D9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812D51-86C3-8745-8D9D-5AE4B8E9AA94}" type="slidenum">
              <a:rPr lang="en-US" smtClean="0"/>
              <a:t>‹#›</a:t>
            </a:fld>
            <a:endParaRPr lang="en-US" dirty="0"/>
          </a:p>
        </p:txBody>
      </p:sp>
    </p:spTree>
    <p:extLst>
      <p:ext uri="{BB962C8B-B14F-4D97-AF65-F5344CB8AC3E}">
        <p14:creationId xmlns:p14="http://schemas.microsoft.com/office/powerpoint/2010/main" val="4048724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15666B-449B-E44F-807C-820F308E0CD0}" type="datetimeFigureOut">
              <a:rPr lang="en-US" smtClean="0"/>
              <a:t>5/11/2022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49445-AB42-5F40-8FC0-3094745C6D48}" type="slidenum">
              <a:rPr lang="en-US" smtClean="0"/>
              <a:t>‹#›</a:t>
            </a:fld>
            <a:endParaRPr lang="en-US" dirty="0"/>
          </a:p>
        </p:txBody>
      </p:sp>
    </p:spTree>
    <p:extLst>
      <p:ext uri="{BB962C8B-B14F-4D97-AF65-F5344CB8AC3E}">
        <p14:creationId xmlns:p14="http://schemas.microsoft.com/office/powerpoint/2010/main" val="1769940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Login to </a:t>
            </a:r>
            <a:r>
              <a:rPr lang="en-US" dirty="0" err="1"/>
              <a:t>eGrants</a:t>
            </a:r>
            <a:r>
              <a:rPr lang="en-US" dirty="0"/>
              <a:t>, </a:t>
            </a:r>
            <a:r>
              <a:rPr lang="en-US"/>
              <a:t>then enter </a:t>
            </a:r>
          </a:p>
        </p:txBody>
      </p:sp>
      <p:sp>
        <p:nvSpPr>
          <p:cNvPr id="4" name="Slide Number Placeholder 3"/>
          <p:cNvSpPr>
            <a:spLocks noGrp="1"/>
          </p:cNvSpPr>
          <p:nvPr>
            <p:ph type="sldNum" sz="quarter" idx="5"/>
          </p:nvPr>
        </p:nvSpPr>
        <p:spPr/>
        <p:txBody>
          <a:bodyPr/>
          <a:lstStyle/>
          <a:p>
            <a:fld id="{EDD49445-AB42-5F40-8FC0-3094745C6D48}" type="slidenum">
              <a:rPr lang="en-US" smtClean="0"/>
              <a:t>2</a:t>
            </a:fld>
            <a:endParaRPr lang="en-US" dirty="0"/>
          </a:p>
        </p:txBody>
      </p:sp>
    </p:spTree>
    <p:extLst>
      <p:ext uri="{BB962C8B-B14F-4D97-AF65-F5344CB8AC3E}">
        <p14:creationId xmlns:p14="http://schemas.microsoft.com/office/powerpoint/2010/main" val="213879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4</a:t>
            </a:fld>
            <a:endParaRPr lang="en-US" dirty="0"/>
          </a:p>
        </p:txBody>
      </p:sp>
    </p:spTree>
    <p:extLst>
      <p:ext uri="{BB962C8B-B14F-4D97-AF65-F5344CB8AC3E}">
        <p14:creationId xmlns:p14="http://schemas.microsoft.com/office/powerpoint/2010/main" val="191508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L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FBF32F-CB0F-F844-9713-A825DC16DCA7}"/>
              </a:ext>
            </a:extLst>
          </p:cNvPr>
          <p:cNvPicPr>
            <a:picLocks noChangeAspect="1"/>
          </p:cNvPicPr>
          <p:nvPr userDrawn="1"/>
        </p:nvPicPr>
        <p:blipFill>
          <a:blip r:embed="rId2"/>
          <a:stretch>
            <a:fillRect/>
          </a:stretch>
        </p:blipFill>
        <p:spPr>
          <a:xfrm>
            <a:off x="9736620" y="6112886"/>
            <a:ext cx="2016016" cy="457200"/>
          </a:xfrm>
          <a:prstGeom prst="rect">
            <a:avLst/>
          </a:prstGeom>
        </p:spPr>
      </p:pic>
      <p:sp>
        <p:nvSpPr>
          <p:cNvPr id="12" name="Text Placeholder 7">
            <a:extLst>
              <a:ext uri="{FF2B5EF4-FFF2-40B4-BE49-F238E27FC236}">
                <a16:creationId xmlns:a16="http://schemas.microsoft.com/office/drawing/2014/main" id="{C7AC773E-5533-3045-8111-F6EEC0E9A954}"/>
              </a:ext>
            </a:extLst>
          </p:cNvPr>
          <p:cNvSpPr>
            <a:spLocks noGrp="1"/>
          </p:cNvSpPr>
          <p:nvPr>
            <p:ph type="body" sz="quarter" idx="13" hasCustomPrompt="1"/>
          </p:nvPr>
        </p:nvSpPr>
        <p:spPr>
          <a:xfrm>
            <a:off x="838200" y="2464936"/>
            <a:ext cx="3484563" cy="266700"/>
          </a:xfrm>
          <a:prstGeom prst="rect">
            <a:avLst/>
          </a:prstGeom>
        </p:spPr>
        <p:txBody>
          <a:bodyPr lIns="0" rIns="0"/>
          <a:lstStyle>
            <a:lvl1pPr>
              <a:defRPr spc="150" baseline="0"/>
            </a:lvl1pPr>
          </a:lstStyle>
          <a:p>
            <a:pPr lvl="0"/>
            <a:r>
              <a:rPr lang="en-US" dirty="0"/>
              <a:t>SHORT LEADING HEADER</a:t>
            </a:r>
          </a:p>
        </p:txBody>
      </p:sp>
      <p:sp>
        <p:nvSpPr>
          <p:cNvPr id="13" name="Text Placeholder 9">
            <a:extLst>
              <a:ext uri="{FF2B5EF4-FFF2-40B4-BE49-F238E27FC236}">
                <a16:creationId xmlns:a16="http://schemas.microsoft.com/office/drawing/2014/main" id="{6DB020FF-DEEC-E543-ABE4-27630FE69B39}"/>
              </a:ext>
            </a:extLst>
          </p:cNvPr>
          <p:cNvSpPr>
            <a:spLocks noGrp="1"/>
          </p:cNvSpPr>
          <p:nvPr>
            <p:ph type="body" sz="quarter" idx="14" hasCustomPrompt="1"/>
          </p:nvPr>
        </p:nvSpPr>
        <p:spPr>
          <a:xfrm>
            <a:off x="838200" y="3848100"/>
            <a:ext cx="3635375" cy="266700"/>
          </a:xfrm>
          <a:prstGeom prst="rect">
            <a:avLst/>
          </a:prstGeom>
        </p:spPr>
        <p:txBody>
          <a:bodyPr lIns="0" rIns="0"/>
          <a:lstStyle>
            <a:lvl1pPr>
              <a:defRPr spc="0"/>
            </a:lvl1pPr>
          </a:lstStyle>
          <a:p>
            <a:pPr lvl="0"/>
            <a:r>
              <a:rPr lang="en-US" dirty="0"/>
              <a:t>MM, DD, YYYY</a:t>
            </a:r>
          </a:p>
        </p:txBody>
      </p:sp>
      <p:sp>
        <p:nvSpPr>
          <p:cNvPr id="14" name="Title 5">
            <a:extLst>
              <a:ext uri="{FF2B5EF4-FFF2-40B4-BE49-F238E27FC236}">
                <a16:creationId xmlns:a16="http://schemas.microsoft.com/office/drawing/2014/main" id="{FFB32629-7678-6B48-8618-8E34FD7BEE44}"/>
              </a:ext>
            </a:extLst>
          </p:cNvPr>
          <p:cNvSpPr>
            <a:spLocks noGrp="1"/>
          </p:cNvSpPr>
          <p:nvPr>
            <p:ph type="title" hasCustomPrompt="1"/>
          </p:nvPr>
        </p:nvSpPr>
        <p:spPr>
          <a:xfrm>
            <a:off x="838200" y="2746340"/>
            <a:ext cx="6380536" cy="1101760"/>
          </a:xfrm>
        </p:spPr>
        <p:txBody>
          <a:bodyPr lIns="0" tIns="0" rIns="0" anchor="t" anchorCtr="0"/>
          <a:lstStyle/>
          <a:p>
            <a:r>
              <a:rPr lang="en-US" dirty="0"/>
              <a:t>Title for the presentation goes here</a:t>
            </a:r>
          </a:p>
        </p:txBody>
      </p:sp>
      <p:sp>
        <p:nvSpPr>
          <p:cNvPr id="4" name="Slide Number Placeholder 3">
            <a:extLst>
              <a:ext uri="{FF2B5EF4-FFF2-40B4-BE49-F238E27FC236}">
                <a16:creationId xmlns:a16="http://schemas.microsoft.com/office/drawing/2014/main" id="{7FB960D7-F486-1A43-82E1-D92264DAB7FF}"/>
              </a:ext>
            </a:extLst>
          </p:cNvPr>
          <p:cNvSpPr>
            <a:spLocks noGrp="1"/>
          </p:cNvSpPr>
          <p:nvPr>
            <p:ph type="sldNum" sz="quarter" idx="17"/>
          </p:nvPr>
        </p:nvSpPr>
        <p:spPr/>
        <p:txBody>
          <a:bodyPr/>
          <a:lstStyle/>
          <a:p>
            <a:fld id="{DF250469-B62C-0F44-897B-7C51B683C7AB}" type="slidenum">
              <a:rPr lang="en-US" smtClean="0"/>
              <a:pPr/>
              <a:t>‹#›</a:t>
            </a:fld>
            <a:endParaRPr lang="en-US" dirty="0"/>
          </a:p>
        </p:txBody>
      </p:sp>
    </p:spTree>
    <p:extLst>
      <p:ext uri="{BB962C8B-B14F-4D97-AF65-F5344CB8AC3E}">
        <p14:creationId xmlns:p14="http://schemas.microsoft.com/office/powerpoint/2010/main" val="994045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AL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C6BF38-22A9-E34D-92FE-83CA5A004A69}"/>
              </a:ext>
            </a:extLst>
          </p:cNvPr>
          <p:cNvPicPr>
            <a:picLocks noChangeAspect="1"/>
          </p:cNvPicPr>
          <p:nvPr userDrawn="1"/>
        </p:nvPicPr>
        <p:blipFill>
          <a:blip r:embed="rId2"/>
          <a:stretch>
            <a:fillRect/>
          </a:stretch>
        </p:blipFill>
        <p:spPr>
          <a:xfrm>
            <a:off x="0" y="3650957"/>
            <a:ext cx="12192000" cy="2032000"/>
          </a:xfrm>
          <a:prstGeom prst="rect">
            <a:avLst/>
          </a:prstGeom>
        </p:spPr>
      </p:pic>
      <p:sp>
        <p:nvSpPr>
          <p:cNvPr id="13" name="Text Placeholder 7">
            <a:extLst>
              <a:ext uri="{FF2B5EF4-FFF2-40B4-BE49-F238E27FC236}">
                <a16:creationId xmlns:a16="http://schemas.microsoft.com/office/drawing/2014/main" id="{0E51D58E-C96F-2D46-8DAB-82BAAA05C877}"/>
              </a:ext>
            </a:extLst>
          </p:cNvPr>
          <p:cNvSpPr>
            <a:spLocks noGrp="1"/>
          </p:cNvSpPr>
          <p:nvPr>
            <p:ph type="body" sz="quarter" idx="13" hasCustomPrompt="1"/>
          </p:nvPr>
        </p:nvSpPr>
        <p:spPr>
          <a:xfrm>
            <a:off x="1295400" y="1760699"/>
            <a:ext cx="3484563" cy="273050"/>
          </a:xfrm>
          <a:prstGeom prst="rect">
            <a:avLst/>
          </a:prstGeom>
        </p:spPr>
        <p:txBody>
          <a:bodyPr lIns="0" rIns="0"/>
          <a:lstStyle>
            <a:lvl1pPr>
              <a:defRPr kern="0" spc="150" baseline="0"/>
            </a:lvl1pPr>
          </a:lstStyle>
          <a:p>
            <a:pPr lvl="0"/>
            <a:r>
              <a:rPr lang="en-US" dirty="0"/>
              <a:t>SHORT LEADING HEADER</a:t>
            </a:r>
          </a:p>
        </p:txBody>
      </p:sp>
      <p:sp>
        <p:nvSpPr>
          <p:cNvPr id="14" name="Text Placeholder 9">
            <a:extLst>
              <a:ext uri="{FF2B5EF4-FFF2-40B4-BE49-F238E27FC236}">
                <a16:creationId xmlns:a16="http://schemas.microsoft.com/office/drawing/2014/main" id="{72185CC3-6466-FC4F-8D5F-3C54492C3DCC}"/>
              </a:ext>
            </a:extLst>
          </p:cNvPr>
          <p:cNvSpPr>
            <a:spLocks noGrp="1"/>
          </p:cNvSpPr>
          <p:nvPr>
            <p:ph type="body" sz="quarter" idx="14" hasCustomPrompt="1"/>
          </p:nvPr>
        </p:nvSpPr>
        <p:spPr>
          <a:xfrm>
            <a:off x="1295400" y="3190422"/>
            <a:ext cx="3635375" cy="266700"/>
          </a:xfrm>
          <a:prstGeom prst="rect">
            <a:avLst/>
          </a:prstGeom>
        </p:spPr>
        <p:txBody>
          <a:bodyPr lIns="0" rIns="0"/>
          <a:lstStyle>
            <a:lvl1pPr>
              <a:defRPr spc="0"/>
            </a:lvl1pPr>
          </a:lstStyle>
          <a:p>
            <a:pPr lvl="0"/>
            <a:r>
              <a:rPr lang="en-US" dirty="0"/>
              <a:t>MM, DD, YYYY</a:t>
            </a:r>
          </a:p>
        </p:txBody>
      </p:sp>
      <p:sp>
        <p:nvSpPr>
          <p:cNvPr id="15" name="Title 5">
            <a:extLst>
              <a:ext uri="{FF2B5EF4-FFF2-40B4-BE49-F238E27FC236}">
                <a16:creationId xmlns:a16="http://schemas.microsoft.com/office/drawing/2014/main" id="{800A40F1-E949-1C4B-A764-1A3F3F47E8B6}"/>
              </a:ext>
            </a:extLst>
          </p:cNvPr>
          <p:cNvSpPr>
            <a:spLocks noGrp="1"/>
          </p:cNvSpPr>
          <p:nvPr>
            <p:ph type="title" hasCustomPrompt="1"/>
          </p:nvPr>
        </p:nvSpPr>
        <p:spPr>
          <a:xfrm>
            <a:off x="1295400" y="2057400"/>
            <a:ext cx="6400800" cy="1115641"/>
          </a:xfrm>
        </p:spPr>
        <p:txBody>
          <a:bodyPr bIns="0" anchor="t" anchorCtr="0"/>
          <a:lstStyle>
            <a:lvl1pPr>
              <a:defRPr/>
            </a:lvl1pPr>
          </a:lstStyle>
          <a:p>
            <a:r>
              <a:rPr lang="en-US" dirty="0"/>
              <a:t>The Title for the presentation goes here</a:t>
            </a:r>
          </a:p>
        </p:txBody>
      </p:sp>
      <p:sp>
        <p:nvSpPr>
          <p:cNvPr id="8" name="Slide Number Placeholder 7">
            <a:extLst>
              <a:ext uri="{FF2B5EF4-FFF2-40B4-BE49-F238E27FC236}">
                <a16:creationId xmlns:a16="http://schemas.microsoft.com/office/drawing/2014/main" id="{7D52E315-225E-9C4D-889B-A5337F698ED7}"/>
              </a:ext>
            </a:extLst>
          </p:cNvPr>
          <p:cNvSpPr>
            <a:spLocks noGrp="1"/>
          </p:cNvSpPr>
          <p:nvPr>
            <p:ph type="sldNum" sz="quarter" idx="17"/>
          </p:nvPr>
        </p:nvSpPr>
        <p:spPr/>
        <p:txBody>
          <a:bodyPr/>
          <a:lstStyle>
            <a:lvl1pPr algn="l">
              <a:defRPr/>
            </a:lvl1pPr>
          </a:lstStyle>
          <a:p>
            <a:fld id="{DF250469-B62C-0F44-897B-7C51B683C7AB}" type="slidenum">
              <a:rPr lang="en-US" smtClean="0"/>
              <a:pPr/>
              <a:t>‹#›</a:t>
            </a:fld>
            <a:endParaRPr lang="en-US" dirty="0"/>
          </a:p>
        </p:txBody>
      </p:sp>
    </p:spTree>
    <p:extLst>
      <p:ext uri="{BB962C8B-B14F-4D97-AF65-F5344CB8AC3E}">
        <p14:creationId xmlns:p14="http://schemas.microsoft.com/office/powerpoint/2010/main" val="852254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ALT 2">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F5EE7A-712D-9043-B555-1EB85A87196E}"/>
              </a:ext>
            </a:extLst>
          </p:cNvPr>
          <p:cNvPicPr>
            <a:picLocks noChangeAspect="1"/>
          </p:cNvPicPr>
          <p:nvPr userDrawn="1"/>
        </p:nvPicPr>
        <p:blipFill>
          <a:blip r:embed="rId2"/>
          <a:stretch>
            <a:fillRect/>
          </a:stretch>
        </p:blipFill>
        <p:spPr>
          <a:xfrm>
            <a:off x="0" y="3650956"/>
            <a:ext cx="12192000" cy="2032000"/>
          </a:xfrm>
          <a:prstGeom prst="rect">
            <a:avLst/>
          </a:prstGeom>
        </p:spPr>
      </p:pic>
      <p:sp>
        <p:nvSpPr>
          <p:cNvPr id="11" name="Text Placeholder 7">
            <a:extLst>
              <a:ext uri="{FF2B5EF4-FFF2-40B4-BE49-F238E27FC236}">
                <a16:creationId xmlns:a16="http://schemas.microsoft.com/office/drawing/2014/main" id="{9D0A2667-E730-9442-A449-D09125397743}"/>
              </a:ext>
            </a:extLst>
          </p:cNvPr>
          <p:cNvSpPr>
            <a:spLocks noGrp="1"/>
          </p:cNvSpPr>
          <p:nvPr>
            <p:ph type="body" sz="quarter" idx="13" hasCustomPrompt="1"/>
          </p:nvPr>
        </p:nvSpPr>
        <p:spPr>
          <a:xfrm>
            <a:off x="1295400" y="1760699"/>
            <a:ext cx="3484563" cy="273050"/>
          </a:xfrm>
          <a:prstGeom prst="rect">
            <a:avLst/>
          </a:prstGeom>
        </p:spPr>
        <p:txBody>
          <a:bodyPr lIns="0" rIns="0"/>
          <a:lstStyle>
            <a:lvl1pPr>
              <a:defRPr kern="0" spc="150" baseline="0"/>
            </a:lvl1pPr>
          </a:lstStyle>
          <a:p>
            <a:pPr lvl="0"/>
            <a:r>
              <a:rPr lang="en-US" dirty="0"/>
              <a:t>SHORT LEADING HEADER</a:t>
            </a:r>
          </a:p>
        </p:txBody>
      </p:sp>
      <p:sp>
        <p:nvSpPr>
          <p:cNvPr id="12" name="Text Placeholder 9">
            <a:extLst>
              <a:ext uri="{FF2B5EF4-FFF2-40B4-BE49-F238E27FC236}">
                <a16:creationId xmlns:a16="http://schemas.microsoft.com/office/drawing/2014/main" id="{7BE96C16-8D01-2D4A-BD94-2F4C650FD21F}"/>
              </a:ext>
            </a:extLst>
          </p:cNvPr>
          <p:cNvSpPr>
            <a:spLocks noGrp="1"/>
          </p:cNvSpPr>
          <p:nvPr>
            <p:ph type="body" sz="quarter" idx="14" hasCustomPrompt="1"/>
          </p:nvPr>
        </p:nvSpPr>
        <p:spPr>
          <a:xfrm>
            <a:off x="1295400" y="3190422"/>
            <a:ext cx="3635375" cy="266700"/>
          </a:xfrm>
          <a:prstGeom prst="rect">
            <a:avLst/>
          </a:prstGeom>
        </p:spPr>
        <p:txBody>
          <a:bodyPr lIns="0" rIns="0"/>
          <a:lstStyle>
            <a:lvl1pPr>
              <a:defRPr spc="0"/>
            </a:lvl1pPr>
          </a:lstStyle>
          <a:p>
            <a:pPr lvl="0"/>
            <a:r>
              <a:rPr lang="en-US" dirty="0"/>
              <a:t>MM, DD, YYYY</a:t>
            </a:r>
          </a:p>
        </p:txBody>
      </p:sp>
      <p:sp>
        <p:nvSpPr>
          <p:cNvPr id="13" name="Title 5">
            <a:extLst>
              <a:ext uri="{FF2B5EF4-FFF2-40B4-BE49-F238E27FC236}">
                <a16:creationId xmlns:a16="http://schemas.microsoft.com/office/drawing/2014/main" id="{BB838814-AEB3-7A44-9A97-F3C6DB50D474}"/>
              </a:ext>
            </a:extLst>
          </p:cNvPr>
          <p:cNvSpPr>
            <a:spLocks noGrp="1"/>
          </p:cNvSpPr>
          <p:nvPr>
            <p:ph type="title" hasCustomPrompt="1"/>
          </p:nvPr>
        </p:nvSpPr>
        <p:spPr>
          <a:xfrm>
            <a:off x="1295400" y="2057400"/>
            <a:ext cx="6400800" cy="1115641"/>
          </a:xfrm>
        </p:spPr>
        <p:txBody>
          <a:bodyPr bIns="0" anchor="t" anchorCtr="0"/>
          <a:lstStyle>
            <a:lvl1pPr>
              <a:defRPr/>
            </a:lvl1pPr>
          </a:lstStyle>
          <a:p>
            <a:r>
              <a:rPr lang="en-US" dirty="0"/>
              <a:t>The Title for the presentation goes here</a:t>
            </a:r>
          </a:p>
        </p:txBody>
      </p:sp>
      <p:sp>
        <p:nvSpPr>
          <p:cNvPr id="5" name="Slide Number Placeholder 4">
            <a:extLst>
              <a:ext uri="{FF2B5EF4-FFF2-40B4-BE49-F238E27FC236}">
                <a16:creationId xmlns:a16="http://schemas.microsoft.com/office/drawing/2014/main" id="{F5178D29-2AC6-B642-A008-52DC06043073}"/>
              </a:ext>
            </a:extLst>
          </p:cNvPr>
          <p:cNvSpPr>
            <a:spLocks noGrp="1"/>
          </p:cNvSpPr>
          <p:nvPr>
            <p:ph type="sldNum" sz="quarter" idx="17"/>
          </p:nvPr>
        </p:nvSpPr>
        <p:spPr/>
        <p:txBody>
          <a:bodyPr/>
          <a:lstStyle/>
          <a:p>
            <a:fld id="{DF250469-B62C-0F44-897B-7C51B683C7AB}" type="slidenum">
              <a:rPr lang="en-US" smtClean="0"/>
              <a:pPr/>
              <a:t>‹#›</a:t>
            </a:fld>
            <a:endParaRPr lang="en-US" dirty="0"/>
          </a:p>
        </p:txBody>
      </p:sp>
    </p:spTree>
    <p:extLst>
      <p:ext uri="{BB962C8B-B14F-4D97-AF65-F5344CB8AC3E}">
        <p14:creationId xmlns:p14="http://schemas.microsoft.com/office/powerpoint/2010/main" val="780993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ALT 3">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F78C4C0-6730-A047-9E8E-41080BD344FA}"/>
              </a:ext>
            </a:extLst>
          </p:cNvPr>
          <p:cNvSpPr>
            <a:spLocks noGrp="1"/>
          </p:cNvSpPr>
          <p:nvPr>
            <p:ph type="body" sz="quarter" idx="13" hasCustomPrompt="1"/>
          </p:nvPr>
        </p:nvSpPr>
        <p:spPr>
          <a:xfrm>
            <a:off x="1295400" y="1760699"/>
            <a:ext cx="3484563" cy="273050"/>
          </a:xfrm>
          <a:prstGeom prst="rect">
            <a:avLst/>
          </a:prstGeom>
        </p:spPr>
        <p:txBody>
          <a:bodyPr lIns="0" rIns="0"/>
          <a:lstStyle>
            <a:lvl1pPr>
              <a:defRPr kern="0" spc="150" baseline="0"/>
            </a:lvl1pPr>
          </a:lstStyle>
          <a:p>
            <a:pPr lvl="0"/>
            <a:r>
              <a:rPr lang="en-US" dirty="0"/>
              <a:t>SHORT LEADING HEADER</a:t>
            </a:r>
          </a:p>
        </p:txBody>
      </p:sp>
      <p:sp>
        <p:nvSpPr>
          <p:cNvPr id="10" name="Text Placeholder 9">
            <a:extLst>
              <a:ext uri="{FF2B5EF4-FFF2-40B4-BE49-F238E27FC236}">
                <a16:creationId xmlns:a16="http://schemas.microsoft.com/office/drawing/2014/main" id="{1983D8CD-F63C-A04D-9F26-98A2314CA926}"/>
              </a:ext>
            </a:extLst>
          </p:cNvPr>
          <p:cNvSpPr>
            <a:spLocks noGrp="1"/>
          </p:cNvSpPr>
          <p:nvPr>
            <p:ph type="body" sz="quarter" idx="14" hasCustomPrompt="1"/>
          </p:nvPr>
        </p:nvSpPr>
        <p:spPr>
          <a:xfrm>
            <a:off x="1295400" y="3190422"/>
            <a:ext cx="3635375" cy="266700"/>
          </a:xfrm>
          <a:prstGeom prst="rect">
            <a:avLst/>
          </a:prstGeom>
        </p:spPr>
        <p:txBody>
          <a:bodyPr lIns="0" rIns="0"/>
          <a:lstStyle>
            <a:lvl1pPr>
              <a:defRPr spc="0"/>
            </a:lvl1pPr>
          </a:lstStyle>
          <a:p>
            <a:pPr lvl="0"/>
            <a:r>
              <a:rPr lang="en-US" dirty="0"/>
              <a:t>MM, DD, YYYY</a:t>
            </a:r>
          </a:p>
        </p:txBody>
      </p:sp>
      <p:pic>
        <p:nvPicPr>
          <p:cNvPr id="11" name="Picture 10">
            <a:extLst>
              <a:ext uri="{FF2B5EF4-FFF2-40B4-BE49-F238E27FC236}">
                <a16:creationId xmlns:a16="http://schemas.microsoft.com/office/drawing/2014/main" id="{42E3C43B-B18D-494B-907B-A3C7D9645018}"/>
              </a:ext>
            </a:extLst>
          </p:cNvPr>
          <p:cNvPicPr>
            <a:picLocks noChangeAspect="1"/>
          </p:cNvPicPr>
          <p:nvPr userDrawn="1"/>
        </p:nvPicPr>
        <p:blipFill>
          <a:blip r:embed="rId2"/>
          <a:stretch>
            <a:fillRect/>
          </a:stretch>
        </p:blipFill>
        <p:spPr>
          <a:xfrm>
            <a:off x="0" y="3679092"/>
            <a:ext cx="12192000" cy="2032000"/>
          </a:xfrm>
          <a:prstGeom prst="rect">
            <a:avLst/>
          </a:prstGeom>
        </p:spPr>
      </p:pic>
      <p:sp>
        <p:nvSpPr>
          <p:cNvPr id="6" name="Title 5">
            <a:extLst>
              <a:ext uri="{FF2B5EF4-FFF2-40B4-BE49-F238E27FC236}">
                <a16:creationId xmlns:a16="http://schemas.microsoft.com/office/drawing/2014/main" id="{5274860E-B2E2-8643-A644-B15B8A1A0BD1}"/>
              </a:ext>
            </a:extLst>
          </p:cNvPr>
          <p:cNvSpPr>
            <a:spLocks noGrp="1"/>
          </p:cNvSpPr>
          <p:nvPr>
            <p:ph type="title" hasCustomPrompt="1"/>
          </p:nvPr>
        </p:nvSpPr>
        <p:spPr/>
        <p:txBody>
          <a:bodyPr bIns="0" anchor="t" anchorCtr="0"/>
          <a:lstStyle>
            <a:lvl1pPr>
              <a:defRPr/>
            </a:lvl1pPr>
          </a:lstStyle>
          <a:p>
            <a:r>
              <a:rPr lang="en-US" dirty="0"/>
              <a:t>The Title for the presentation goes here</a:t>
            </a:r>
          </a:p>
        </p:txBody>
      </p:sp>
      <p:sp>
        <p:nvSpPr>
          <p:cNvPr id="5" name="Slide Number Placeholder 4">
            <a:extLst>
              <a:ext uri="{FF2B5EF4-FFF2-40B4-BE49-F238E27FC236}">
                <a16:creationId xmlns:a16="http://schemas.microsoft.com/office/drawing/2014/main" id="{2E8CE8E2-6348-FA4B-9D8D-679D1E37E454}"/>
              </a:ext>
            </a:extLst>
          </p:cNvPr>
          <p:cNvSpPr>
            <a:spLocks noGrp="1"/>
          </p:cNvSpPr>
          <p:nvPr>
            <p:ph type="sldNum" sz="quarter" idx="17"/>
          </p:nvPr>
        </p:nvSpPr>
        <p:spPr/>
        <p:txBody>
          <a:bodyPr/>
          <a:lstStyle/>
          <a:p>
            <a:fld id="{DF250469-B62C-0F44-897B-7C51B683C7AB}" type="slidenum">
              <a:rPr lang="en-US" smtClean="0"/>
              <a:pPr/>
              <a:t>‹#›</a:t>
            </a:fld>
            <a:endParaRPr lang="en-US" dirty="0"/>
          </a:p>
        </p:txBody>
      </p:sp>
    </p:spTree>
    <p:extLst>
      <p:ext uri="{BB962C8B-B14F-4D97-AF65-F5344CB8AC3E}">
        <p14:creationId xmlns:p14="http://schemas.microsoft.com/office/powerpoint/2010/main" val="4035319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ALT 4">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822B15-63B7-174A-BDCC-E5F334C02AB9}"/>
              </a:ext>
            </a:extLst>
          </p:cNvPr>
          <p:cNvPicPr>
            <a:picLocks noChangeAspect="1"/>
          </p:cNvPicPr>
          <p:nvPr userDrawn="1"/>
        </p:nvPicPr>
        <p:blipFill>
          <a:blip r:embed="rId2"/>
          <a:stretch>
            <a:fillRect/>
          </a:stretch>
        </p:blipFill>
        <p:spPr>
          <a:xfrm>
            <a:off x="9756140" y="6118860"/>
            <a:ext cx="2016016" cy="457200"/>
          </a:xfrm>
          <a:prstGeom prst="rect">
            <a:avLst/>
          </a:prstGeom>
        </p:spPr>
      </p:pic>
      <p:pic>
        <p:nvPicPr>
          <p:cNvPr id="7" name="Picture 6">
            <a:extLst>
              <a:ext uri="{FF2B5EF4-FFF2-40B4-BE49-F238E27FC236}">
                <a16:creationId xmlns:a16="http://schemas.microsoft.com/office/drawing/2014/main" id="{D0B8463A-7159-E04A-B659-E25C3208AEF0}"/>
              </a:ext>
            </a:extLst>
          </p:cNvPr>
          <p:cNvPicPr>
            <a:picLocks noChangeAspect="1"/>
          </p:cNvPicPr>
          <p:nvPr userDrawn="1"/>
        </p:nvPicPr>
        <p:blipFill>
          <a:blip r:embed="rId3"/>
          <a:stretch>
            <a:fillRect/>
          </a:stretch>
        </p:blipFill>
        <p:spPr>
          <a:xfrm>
            <a:off x="0" y="3700099"/>
            <a:ext cx="12192000" cy="2032000"/>
          </a:xfrm>
          <a:prstGeom prst="rect">
            <a:avLst/>
          </a:prstGeom>
        </p:spPr>
      </p:pic>
      <p:sp>
        <p:nvSpPr>
          <p:cNvPr id="10" name="Text Placeholder 7">
            <a:extLst>
              <a:ext uri="{FF2B5EF4-FFF2-40B4-BE49-F238E27FC236}">
                <a16:creationId xmlns:a16="http://schemas.microsoft.com/office/drawing/2014/main" id="{90BF1EC5-D682-F34F-AB41-5E7589F41FEF}"/>
              </a:ext>
            </a:extLst>
          </p:cNvPr>
          <p:cNvSpPr>
            <a:spLocks noGrp="1"/>
          </p:cNvSpPr>
          <p:nvPr>
            <p:ph type="body" sz="quarter" idx="15" hasCustomPrompt="1"/>
          </p:nvPr>
        </p:nvSpPr>
        <p:spPr>
          <a:xfrm>
            <a:off x="1295400" y="1760699"/>
            <a:ext cx="3484563" cy="273050"/>
          </a:xfrm>
          <a:prstGeom prst="rect">
            <a:avLst/>
          </a:prstGeom>
        </p:spPr>
        <p:txBody>
          <a:bodyPr lIns="0" rIns="0"/>
          <a:lstStyle>
            <a:lvl1pPr>
              <a:defRPr kern="0" spc="150" baseline="0">
                <a:solidFill>
                  <a:srgbClr val="102341"/>
                </a:solidFill>
              </a:defRPr>
            </a:lvl1pPr>
          </a:lstStyle>
          <a:p>
            <a:pPr lvl="0"/>
            <a:r>
              <a:rPr lang="en-US" dirty="0"/>
              <a:t>SHORT LEADING HEADER</a:t>
            </a:r>
          </a:p>
        </p:txBody>
      </p:sp>
      <p:sp>
        <p:nvSpPr>
          <p:cNvPr id="12" name="Text Placeholder 9">
            <a:extLst>
              <a:ext uri="{FF2B5EF4-FFF2-40B4-BE49-F238E27FC236}">
                <a16:creationId xmlns:a16="http://schemas.microsoft.com/office/drawing/2014/main" id="{60237571-E7AD-574E-93A4-61DF30F57097}"/>
              </a:ext>
            </a:extLst>
          </p:cNvPr>
          <p:cNvSpPr>
            <a:spLocks noGrp="1"/>
          </p:cNvSpPr>
          <p:nvPr>
            <p:ph type="body" sz="quarter" idx="16" hasCustomPrompt="1"/>
          </p:nvPr>
        </p:nvSpPr>
        <p:spPr>
          <a:xfrm>
            <a:off x="1295400" y="3190422"/>
            <a:ext cx="3635375" cy="266700"/>
          </a:xfrm>
          <a:prstGeom prst="rect">
            <a:avLst/>
          </a:prstGeom>
        </p:spPr>
        <p:txBody>
          <a:bodyPr lIns="0" rIns="0"/>
          <a:lstStyle>
            <a:lvl1pPr>
              <a:defRPr spc="0">
                <a:solidFill>
                  <a:srgbClr val="102341"/>
                </a:solidFill>
              </a:defRPr>
            </a:lvl1pPr>
          </a:lstStyle>
          <a:p>
            <a:pPr lvl="0"/>
            <a:r>
              <a:rPr lang="en-US" dirty="0"/>
              <a:t>MM, DD, YYYY</a:t>
            </a:r>
          </a:p>
        </p:txBody>
      </p:sp>
      <p:sp>
        <p:nvSpPr>
          <p:cNvPr id="5" name="Slide Number Placeholder 4">
            <a:extLst>
              <a:ext uri="{FF2B5EF4-FFF2-40B4-BE49-F238E27FC236}">
                <a16:creationId xmlns:a16="http://schemas.microsoft.com/office/drawing/2014/main" id="{F2C1FC15-8129-F444-8502-9D25C63EBBB9}"/>
              </a:ext>
            </a:extLst>
          </p:cNvPr>
          <p:cNvSpPr>
            <a:spLocks noGrp="1"/>
          </p:cNvSpPr>
          <p:nvPr>
            <p:ph type="sldNum" sz="quarter" idx="19"/>
          </p:nvPr>
        </p:nvSpPr>
        <p:spPr/>
        <p:txBody>
          <a:bodyPr/>
          <a:lstStyle>
            <a:lvl1pPr algn="l">
              <a:defRPr>
                <a:solidFill>
                  <a:schemeClr val="bg1"/>
                </a:solidFill>
              </a:defRPr>
            </a:lvl1pPr>
          </a:lstStyle>
          <a:p>
            <a:fld id="{DF250469-B62C-0F44-897B-7C51B683C7AB}" type="slidenum">
              <a:rPr lang="en-US" smtClean="0"/>
              <a:pPr/>
              <a:t>‹#›</a:t>
            </a:fld>
            <a:endParaRPr lang="en-US" dirty="0"/>
          </a:p>
        </p:txBody>
      </p:sp>
      <p:sp>
        <p:nvSpPr>
          <p:cNvPr id="11" name="Title 5">
            <a:extLst>
              <a:ext uri="{FF2B5EF4-FFF2-40B4-BE49-F238E27FC236}">
                <a16:creationId xmlns:a16="http://schemas.microsoft.com/office/drawing/2014/main" id="{23C59FAE-1A2D-4F6E-9256-F5EE87FC3BF7}"/>
              </a:ext>
            </a:extLst>
          </p:cNvPr>
          <p:cNvSpPr>
            <a:spLocks noGrp="1"/>
          </p:cNvSpPr>
          <p:nvPr>
            <p:ph type="title" hasCustomPrompt="1"/>
          </p:nvPr>
        </p:nvSpPr>
        <p:spPr>
          <a:xfrm>
            <a:off x="1286380" y="2070391"/>
            <a:ext cx="6400800" cy="1115641"/>
          </a:xfrm>
        </p:spPr>
        <p:txBody>
          <a:bodyPr bIns="0" anchor="t" anchorCtr="0"/>
          <a:lstStyle>
            <a:lvl1pPr>
              <a:defRPr>
                <a:solidFill>
                  <a:schemeClr val="tx1"/>
                </a:solidFill>
              </a:defRPr>
            </a:lvl1pPr>
          </a:lstStyle>
          <a:p>
            <a:r>
              <a:rPr lang="en-US" dirty="0"/>
              <a:t>The Title for the presentation goes here</a:t>
            </a:r>
          </a:p>
        </p:txBody>
      </p:sp>
    </p:spTree>
    <p:extLst>
      <p:ext uri="{BB962C8B-B14F-4D97-AF65-F5344CB8AC3E}">
        <p14:creationId xmlns:p14="http://schemas.microsoft.com/office/powerpoint/2010/main" val="166015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77A6A23-473B-244E-B87A-5EA145D129EF}"/>
              </a:ext>
            </a:extLst>
          </p:cNvPr>
          <p:cNvPicPr>
            <a:picLocks noChangeAspect="1"/>
          </p:cNvPicPr>
          <p:nvPr userDrawn="1"/>
        </p:nvPicPr>
        <p:blipFill>
          <a:blip r:embed="rId2"/>
          <a:stretch>
            <a:fillRect/>
          </a:stretch>
        </p:blipFill>
        <p:spPr>
          <a:xfrm>
            <a:off x="0" y="6204428"/>
            <a:ext cx="12192000" cy="419100"/>
          </a:xfrm>
          <a:prstGeom prst="rect">
            <a:avLst/>
          </a:prstGeom>
        </p:spPr>
      </p:pic>
      <p:sp>
        <p:nvSpPr>
          <p:cNvPr id="8" name="Title 1">
            <a:extLst>
              <a:ext uri="{FF2B5EF4-FFF2-40B4-BE49-F238E27FC236}">
                <a16:creationId xmlns:a16="http://schemas.microsoft.com/office/drawing/2014/main" id="{90C88ADC-F886-664D-86B0-F6E3F3032011}"/>
              </a:ext>
            </a:extLst>
          </p:cNvPr>
          <p:cNvSpPr>
            <a:spLocks noGrp="1"/>
          </p:cNvSpPr>
          <p:nvPr>
            <p:ph type="title" hasCustomPrompt="1"/>
          </p:nvPr>
        </p:nvSpPr>
        <p:spPr>
          <a:xfrm>
            <a:off x="463648" y="567041"/>
            <a:ext cx="6082862" cy="419100"/>
          </a:xfrm>
        </p:spPr>
        <p:txBody>
          <a:bodyPr/>
          <a:lstStyle/>
          <a:p>
            <a:r>
              <a:rPr lang="en-US" dirty="0"/>
              <a:t>Header for slide goes here</a:t>
            </a:r>
          </a:p>
        </p:txBody>
      </p:sp>
      <p:sp>
        <p:nvSpPr>
          <p:cNvPr id="9" name="Text Placeholder 6">
            <a:extLst>
              <a:ext uri="{FF2B5EF4-FFF2-40B4-BE49-F238E27FC236}">
                <a16:creationId xmlns:a16="http://schemas.microsoft.com/office/drawing/2014/main" id="{B9FA5630-5312-3C41-AAA5-C4A5A6C68740}"/>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dirty="0"/>
              <a:t>Sub-header goes in here (optional) </a:t>
            </a:r>
          </a:p>
        </p:txBody>
      </p:sp>
      <p:sp>
        <p:nvSpPr>
          <p:cNvPr id="7" name="Slide Number Placeholder 6">
            <a:extLst>
              <a:ext uri="{FF2B5EF4-FFF2-40B4-BE49-F238E27FC236}">
                <a16:creationId xmlns:a16="http://schemas.microsoft.com/office/drawing/2014/main" id="{5782AAA8-F47B-D345-8A4A-F7C6FC99E7C9}"/>
              </a:ext>
            </a:extLst>
          </p:cNvPr>
          <p:cNvSpPr>
            <a:spLocks noGrp="1"/>
          </p:cNvSpPr>
          <p:nvPr>
            <p:ph type="sldNum" sz="quarter" idx="16"/>
          </p:nvPr>
        </p:nvSpPr>
        <p:spPr/>
        <p:txBody>
          <a:body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462087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619350D-D157-8A4A-9B12-43518FB1DD97}"/>
              </a:ext>
            </a:extLst>
          </p:cNvPr>
          <p:cNvPicPr>
            <a:picLocks noChangeAspect="1"/>
          </p:cNvPicPr>
          <p:nvPr userDrawn="1"/>
        </p:nvPicPr>
        <p:blipFill>
          <a:blip r:embed="rId2"/>
          <a:stretch>
            <a:fillRect/>
          </a:stretch>
        </p:blipFill>
        <p:spPr>
          <a:xfrm>
            <a:off x="0" y="6210300"/>
            <a:ext cx="12192000" cy="419100"/>
          </a:xfrm>
          <a:prstGeom prst="rect">
            <a:avLst/>
          </a:prstGeom>
        </p:spPr>
      </p:pic>
      <p:sp>
        <p:nvSpPr>
          <p:cNvPr id="9" name="Title 1">
            <a:extLst>
              <a:ext uri="{FF2B5EF4-FFF2-40B4-BE49-F238E27FC236}">
                <a16:creationId xmlns:a16="http://schemas.microsoft.com/office/drawing/2014/main" id="{A430F127-1E02-2149-BD4F-CC0CE1407AF1}"/>
              </a:ext>
            </a:extLst>
          </p:cNvPr>
          <p:cNvSpPr>
            <a:spLocks noGrp="1"/>
          </p:cNvSpPr>
          <p:nvPr>
            <p:ph type="title" hasCustomPrompt="1"/>
          </p:nvPr>
        </p:nvSpPr>
        <p:spPr>
          <a:xfrm>
            <a:off x="463648" y="567041"/>
            <a:ext cx="6082862" cy="419100"/>
          </a:xfrm>
        </p:spPr>
        <p:txBody>
          <a:bodyPr/>
          <a:lstStyle>
            <a:lvl1pPr>
              <a:defRPr>
                <a:solidFill>
                  <a:schemeClr val="tx1"/>
                </a:solidFill>
              </a:defRPr>
            </a:lvl1pPr>
          </a:lstStyle>
          <a:p>
            <a:r>
              <a:rPr lang="en-US" dirty="0"/>
              <a:t>Header for slide goes here</a:t>
            </a:r>
          </a:p>
        </p:txBody>
      </p:sp>
      <p:sp>
        <p:nvSpPr>
          <p:cNvPr id="10" name="Text Placeholder 6">
            <a:extLst>
              <a:ext uri="{FF2B5EF4-FFF2-40B4-BE49-F238E27FC236}">
                <a16:creationId xmlns:a16="http://schemas.microsoft.com/office/drawing/2014/main" id="{6F270673-7962-4840-A666-230D75304491}"/>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tx1"/>
                </a:solidFill>
              </a:defRPr>
            </a:lvl1pPr>
          </a:lstStyle>
          <a:p>
            <a:pPr lvl="0"/>
            <a:r>
              <a:rPr lang="en-US" dirty="0"/>
              <a:t>Sub-header goes in here (optional) </a:t>
            </a:r>
          </a:p>
        </p:txBody>
      </p:sp>
      <p:sp>
        <p:nvSpPr>
          <p:cNvPr id="7" name="Slide Number Placeholder 6">
            <a:extLst>
              <a:ext uri="{FF2B5EF4-FFF2-40B4-BE49-F238E27FC236}">
                <a16:creationId xmlns:a16="http://schemas.microsoft.com/office/drawing/2014/main" id="{131C0648-11F4-3440-93CC-144D2CBCF31C}"/>
              </a:ext>
            </a:extLst>
          </p:cNvPr>
          <p:cNvSpPr>
            <a:spLocks noGrp="1"/>
          </p:cNvSpPr>
          <p:nvPr>
            <p:ph type="sldNum" sz="quarter" idx="16"/>
          </p:nvPr>
        </p:nvSpPr>
        <p:spPr/>
        <p:txBody>
          <a:bodyPr/>
          <a:lstStyle>
            <a:lvl1pPr>
              <a:defRPr>
                <a:solidFill>
                  <a:schemeClr val="bg1"/>
                </a:solidFill>
              </a:defRPr>
            </a:lvl1p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2584971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30F127-1E02-2149-BD4F-CC0CE1407AF1}"/>
              </a:ext>
            </a:extLst>
          </p:cNvPr>
          <p:cNvSpPr>
            <a:spLocks noGrp="1"/>
          </p:cNvSpPr>
          <p:nvPr>
            <p:ph type="title" hasCustomPrompt="1"/>
          </p:nvPr>
        </p:nvSpPr>
        <p:spPr>
          <a:xfrm>
            <a:off x="463648" y="567041"/>
            <a:ext cx="6082862" cy="419100"/>
          </a:xfrm>
        </p:spPr>
        <p:txBody>
          <a:bodyPr/>
          <a:lstStyle>
            <a:lvl1pPr>
              <a:defRPr>
                <a:solidFill>
                  <a:schemeClr val="tx1"/>
                </a:solidFill>
              </a:defRPr>
            </a:lvl1pPr>
          </a:lstStyle>
          <a:p>
            <a:r>
              <a:rPr lang="en-US" dirty="0"/>
              <a:t>Header for slide goes here</a:t>
            </a:r>
          </a:p>
        </p:txBody>
      </p:sp>
      <p:sp>
        <p:nvSpPr>
          <p:cNvPr id="7" name="Slide Number Placeholder 6">
            <a:extLst>
              <a:ext uri="{FF2B5EF4-FFF2-40B4-BE49-F238E27FC236}">
                <a16:creationId xmlns:a16="http://schemas.microsoft.com/office/drawing/2014/main" id="{131C0648-11F4-3440-93CC-144D2CBCF31C}"/>
              </a:ext>
            </a:extLst>
          </p:cNvPr>
          <p:cNvSpPr>
            <a:spLocks noGrp="1"/>
          </p:cNvSpPr>
          <p:nvPr>
            <p:ph type="sldNum" sz="quarter" idx="16"/>
          </p:nvPr>
        </p:nvSpPr>
        <p:spPr/>
        <p:txBody>
          <a:bodyPr/>
          <a:lstStyle>
            <a:lvl1pPr>
              <a:defRPr>
                <a:solidFill>
                  <a:schemeClr val="bg1"/>
                </a:solidFill>
              </a:defRPr>
            </a:lvl1p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1292728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1A249B4-7446-2C40-867B-748249E349AC}"/>
              </a:ext>
            </a:extLst>
          </p:cNvPr>
          <p:cNvPicPr>
            <a:picLocks noChangeAspect="1"/>
          </p:cNvPicPr>
          <p:nvPr userDrawn="1"/>
        </p:nvPicPr>
        <p:blipFill>
          <a:blip r:embed="rId2"/>
          <a:stretch>
            <a:fillRect/>
          </a:stretch>
        </p:blipFill>
        <p:spPr>
          <a:xfrm>
            <a:off x="0" y="6220744"/>
            <a:ext cx="12192000" cy="419100"/>
          </a:xfrm>
          <a:prstGeom prst="rect">
            <a:avLst/>
          </a:prstGeom>
        </p:spPr>
      </p:pic>
      <p:sp>
        <p:nvSpPr>
          <p:cNvPr id="10" name="Title 1">
            <a:extLst>
              <a:ext uri="{FF2B5EF4-FFF2-40B4-BE49-F238E27FC236}">
                <a16:creationId xmlns:a16="http://schemas.microsoft.com/office/drawing/2014/main" id="{A6EBBD82-38C5-994B-8BFF-D81F555F3515}"/>
              </a:ext>
            </a:extLst>
          </p:cNvPr>
          <p:cNvSpPr>
            <a:spLocks noGrp="1"/>
          </p:cNvSpPr>
          <p:nvPr>
            <p:ph type="title" hasCustomPrompt="1"/>
          </p:nvPr>
        </p:nvSpPr>
        <p:spPr>
          <a:xfrm>
            <a:off x="463648" y="567041"/>
            <a:ext cx="6082862" cy="419100"/>
          </a:xfrm>
        </p:spPr>
        <p:txBody>
          <a:bodyPr/>
          <a:lstStyle/>
          <a:p>
            <a:r>
              <a:rPr lang="en-US" dirty="0"/>
              <a:t>Header for slide goes here</a:t>
            </a:r>
          </a:p>
        </p:txBody>
      </p:sp>
      <p:sp>
        <p:nvSpPr>
          <p:cNvPr id="11" name="Text Placeholder 6">
            <a:extLst>
              <a:ext uri="{FF2B5EF4-FFF2-40B4-BE49-F238E27FC236}">
                <a16:creationId xmlns:a16="http://schemas.microsoft.com/office/drawing/2014/main" id="{B3809667-8586-4244-A024-9A1A14B55139}"/>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dirty="0"/>
              <a:t>Sub-header goes in here (optional) </a:t>
            </a:r>
          </a:p>
        </p:txBody>
      </p:sp>
      <p:sp>
        <p:nvSpPr>
          <p:cNvPr id="7" name="Slide Number Placeholder 6">
            <a:extLst>
              <a:ext uri="{FF2B5EF4-FFF2-40B4-BE49-F238E27FC236}">
                <a16:creationId xmlns:a16="http://schemas.microsoft.com/office/drawing/2014/main" id="{4916A933-1047-1E4A-B4CE-5A052986053C}"/>
              </a:ext>
            </a:extLst>
          </p:cNvPr>
          <p:cNvSpPr>
            <a:spLocks noGrp="1"/>
          </p:cNvSpPr>
          <p:nvPr>
            <p:ph type="sldNum" sz="quarter" idx="16"/>
          </p:nvPr>
        </p:nvSpPr>
        <p:spPr/>
        <p:txBody>
          <a:body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2384276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5AC605-6029-FA4D-85CF-A932A654327E}"/>
              </a:ext>
            </a:extLst>
          </p:cNvPr>
          <p:cNvPicPr>
            <a:picLocks noChangeAspect="1"/>
          </p:cNvPicPr>
          <p:nvPr userDrawn="1"/>
        </p:nvPicPr>
        <p:blipFill>
          <a:blip r:embed="rId2"/>
          <a:stretch>
            <a:fillRect/>
          </a:stretch>
        </p:blipFill>
        <p:spPr>
          <a:xfrm>
            <a:off x="0" y="6220744"/>
            <a:ext cx="12192000" cy="419100"/>
          </a:xfrm>
          <a:prstGeom prst="rect">
            <a:avLst/>
          </a:prstGeom>
        </p:spPr>
      </p:pic>
      <p:sp>
        <p:nvSpPr>
          <p:cNvPr id="14" name="Title 1">
            <a:extLst>
              <a:ext uri="{FF2B5EF4-FFF2-40B4-BE49-F238E27FC236}">
                <a16:creationId xmlns:a16="http://schemas.microsoft.com/office/drawing/2014/main" id="{127EC11F-49B9-EE4B-8A04-FCF4BCB0F909}"/>
              </a:ext>
            </a:extLst>
          </p:cNvPr>
          <p:cNvSpPr>
            <a:spLocks noGrp="1"/>
          </p:cNvSpPr>
          <p:nvPr>
            <p:ph type="title" hasCustomPrompt="1"/>
          </p:nvPr>
        </p:nvSpPr>
        <p:spPr>
          <a:xfrm>
            <a:off x="463648" y="567041"/>
            <a:ext cx="6082862" cy="419100"/>
          </a:xfrm>
        </p:spPr>
        <p:txBody>
          <a:bodyPr/>
          <a:lstStyle>
            <a:lvl1pPr>
              <a:defRPr>
                <a:solidFill>
                  <a:schemeClr val="tx1"/>
                </a:solidFill>
              </a:defRPr>
            </a:lvl1pPr>
          </a:lstStyle>
          <a:p>
            <a:r>
              <a:rPr lang="en-US" dirty="0"/>
              <a:t>Header for slide goes here</a:t>
            </a:r>
          </a:p>
        </p:txBody>
      </p:sp>
      <p:sp>
        <p:nvSpPr>
          <p:cNvPr id="15" name="Text Placeholder 6">
            <a:extLst>
              <a:ext uri="{FF2B5EF4-FFF2-40B4-BE49-F238E27FC236}">
                <a16:creationId xmlns:a16="http://schemas.microsoft.com/office/drawing/2014/main" id="{6D5D10EC-5F3E-E843-BA88-20F649E76395}"/>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tx1"/>
                </a:solidFill>
              </a:defRPr>
            </a:lvl1pPr>
          </a:lstStyle>
          <a:p>
            <a:pPr lvl="0"/>
            <a:r>
              <a:rPr lang="en-US" dirty="0"/>
              <a:t>Sub-header goes in here (optional) </a:t>
            </a:r>
          </a:p>
        </p:txBody>
      </p:sp>
      <p:sp>
        <p:nvSpPr>
          <p:cNvPr id="7" name="Slide Number Placeholder 6">
            <a:extLst>
              <a:ext uri="{FF2B5EF4-FFF2-40B4-BE49-F238E27FC236}">
                <a16:creationId xmlns:a16="http://schemas.microsoft.com/office/drawing/2014/main" id="{9F8F7300-DD19-FB4E-92AF-84C79263EA14}"/>
              </a:ext>
            </a:extLst>
          </p:cNvPr>
          <p:cNvSpPr>
            <a:spLocks noGrp="1"/>
          </p:cNvSpPr>
          <p:nvPr>
            <p:ph type="sldNum" sz="quarter" idx="16"/>
          </p:nvPr>
        </p:nvSpPr>
        <p:spPr/>
        <p:txBody>
          <a:bodyPr/>
          <a:lstStyle>
            <a:lvl1pPr>
              <a:defRPr>
                <a:solidFill>
                  <a:schemeClr val="bg1"/>
                </a:solidFill>
              </a:defRPr>
            </a:lvl1p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2984271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LT Interior slide 3">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6B99FAF-B66B-8441-8965-3A97BFF03074}"/>
              </a:ext>
            </a:extLst>
          </p:cNvPr>
          <p:cNvPicPr>
            <a:picLocks noChangeAspect="1"/>
          </p:cNvPicPr>
          <p:nvPr userDrawn="1"/>
        </p:nvPicPr>
        <p:blipFill>
          <a:blip r:embed="rId2"/>
          <a:stretch>
            <a:fillRect/>
          </a:stretch>
        </p:blipFill>
        <p:spPr>
          <a:xfrm>
            <a:off x="0" y="6210300"/>
            <a:ext cx="12192000" cy="419100"/>
          </a:xfrm>
          <a:prstGeom prst="rect">
            <a:avLst/>
          </a:prstGeom>
        </p:spPr>
      </p:pic>
      <p:sp>
        <p:nvSpPr>
          <p:cNvPr id="11" name="Title 1">
            <a:extLst>
              <a:ext uri="{FF2B5EF4-FFF2-40B4-BE49-F238E27FC236}">
                <a16:creationId xmlns:a16="http://schemas.microsoft.com/office/drawing/2014/main" id="{C1F2F46A-5B4A-8646-94C6-A499895AA947}"/>
              </a:ext>
            </a:extLst>
          </p:cNvPr>
          <p:cNvSpPr>
            <a:spLocks noGrp="1"/>
          </p:cNvSpPr>
          <p:nvPr>
            <p:ph type="title" hasCustomPrompt="1"/>
          </p:nvPr>
        </p:nvSpPr>
        <p:spPr>
          <a:xfrm>
            <a:off x="463648" y="567041"/>
            <a:ext cx="6082862" cy="419100"/>
          </a:xfrm>
        </p:spPr>
        <p:txBody>
          <a:bodyPr/>
          <a:lstStyle>
            <a:lvl1pPr>
              <a:defRPr>
                <a:solidFill>
                  <a:schemeClr val="bg2"/>
                </a:solidFill>
              </a:defRPr>
            </a:lvl1pPr>
          </a:lstStyle>
          <a:p>
            <a:r>
              <a:rPr lang="en-US" dirty="0"/>
              <a:t>Header for slide goes here</a:t>
            </a:r>
          </a:p>
        </p:txBody>
      </p:sp>
      <p:sp>
        <p:nvSpPr>
          <p:cNvPr id="12" name="Text Placeholder 6">
            <a:extLst>
              <a:ext uri="{FF2B5EF4-FFF2-40B4-BE49-F238E27FC236}">
                <a16:creationId xmlns:a16="http://schemas.microsoft.com/office/drawing/2014/main" id="{9DAE8C58-60AD-8343-9FC6-755BCA5DD582}"/>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bg2"/>
                </a:solidFill>
              </a:defRPr>
            </a:lvl1pPr>
          </a:lstStyle>
          <a:p>
            <a:pPr lvl="0"/>
            <a:r>
              <a:rPr lang="en-US" dirty="0"/>
              <a:t>Sub-header goes in here (optional) </a:t>
            </a:r>
          </a:p>
        </p:txBody>
      </p:sp>
      <p:sp>
        <p:nvSpPr>
          <p:cNvPr id="4" name="Slide Number Placeholder 3">
            <a:extLst>
              <a:ext uri="{FF2B5EF4-FFF2-40B4-BE49-F238E27FC236}">
                <a16:creationId xmlns:a16="http://schemas.microsoft.com/office/drawing/2014/main" id="{5177F063-D700-0041-8252-2FDEEE7E674E}"/>
              </a:ext>
            </a:extLst>
          </p:cNvPr>
          <p:cNvSpPr>
            <a:spLocks noGrp="1"/>
          </p:cNvSpPr>
          <p:nvPr>
            <p:ph type="sldNum" sz="quarter" idx="27"/>
          </p:nvPr>
        </p:nvSpPr>
        <p:spPr/>
        <p:txBody>
          <a:bodyPr/>
          <a:lstStyle>
            <a:lvl1pPr>
              <a:defRPr>
                <a:solidFill>
                  <a:schemeClr val="bg2"/>
                </a:solidFill>
              </a:defRPr>
            </a:lvl1pPr>
          </a:lstStyle>
          <a:p>
            <a:pPr algn="r"/>
            <a:r>
              <a:rPr lang="en-US" dirty="0"/>
              <a:t>  </a:t>
            </a:r>
            <a:fld id="{E0E21186-8CC3-194A-9753-0BBC1EC778BB}" type="slidenum">
              <a:rPr lang="en-US" smtClean="0"/>
              <a:pPr algn="r"/>
              <a:t>‹#›</a:t>
            </a:fld>
            <a:endParaRPr lang="en-US" dirty="0"/>
          </a:p>
        </p:txBody>
      </p:sp>
      <p:sp>
        <p:nvSpPr>
          <p:cNvPr id="10" name="Text Placeholder 1">
            <a:extLst>
              <a:ext uri="{FF2B5EF4-FFF2-40B4-BE49-F238E27FC236}">
                <a16:creationId xmlns:a16="http://schemas.microsoft.com/office/drawing/2014/main" id="{96B32CD4-EF0A-4C72-8705-70D950C61B17}"/>
              </a:ext>
            </a:extLst>
          </p:cNvPr>
          <p:cNvSpPr>
            <a:spLocks noGrp="1"/>
          </p:cNvSpPr>
          <p:nvPr>
            <p:ph type="body" sz="quarter" idx="18" hasCustomPrompt="1"/>
          </p:nvPr>
        </p:nvSpPr>
        <p:spPr>
          <a:xfrm>
            <a:off x="1258824" y="2413561"/>
            <a:ext cx="9674352" cy="3200400"/>
          </a:xfrm>
        </p:spPr>
        <p:txBody>
          <a:bodyPr/>
          <a:lstStyle>
            <a:lvl1pPr marL="285750" indent="-285750">
              <a:spcBef>
                <a:spcPts val="1000"/>
              </a:spcBef>
              <a:buFont typeface="Arial" panose="020B0604020202020204" pitchFamily="34" charset="0"/>
              <a:buChar char="•"/>
              <a:defRPr sz="1800">
                <a:solidFill>
                  <a:srgbClr val="FFFFFF"/>
                </a:solidFill>
              </a:defRPr>
            </a:lvl1pPr>
            <a:lvl2pPr marL="574675" indent="-285750">
              <a:spcBef>
                <a:spcPts val="1000"/>
              </a:spcBef>
              <a:buFont typeface="Arial" panose="020B0604020202020204" pitchFamily="34" charset="0"/>
              <a:buChar char="•"/>
              <a:defRPr>
                <a:solidFill>
                  <a:srgbClr val="FFFFFF"/>
                </a:solidFill>
              </a:defRPr>
            </a:lvl2pPr>
            <a:lvl3pPr>
              <a:spcBef>
                <a:spcPts val="1000"/>
              </a:spcBef>
              <a:defRPr>
                <a:solidFill>
                  <a:srgbClr val="FFFFFF"/>
                </a:solidFill>
              </a:defRPr>
            </a:lvl3pPr>
            <a:lvl4pPr>
              <a:spcBef>
                <a:spcPts val="1000"/>
              </a:spcBef>
              <a:defRPr>
                <a:solidFill>
                  <a:srgbClr val="FFFFFF"/>
                </a:solidFill>
              </a:defRPr>
            </a:lvl4pPr>
            <a:lvl5pPr>
              <a:spcBef>
                <a:spcPts val="1000"/>
              </a:spcBef>
              <a:defRPr>
                <a:solidFill>
                  <a:srgbClr val="FFFFFF"/>
                </a:solidFill>
              </a:defRPr>
            </a:lvl5pPr>
            <a:lvl6pPr marL="1717675" indent="-285750">
              <a:spcBef>
                <a:spcPts val="1000"/>
              </a:spcBef>
              <a:buFont typeface="Arial" panose="020B0604020202020204" pitchFamily="34" charset="0"/>
              <a:buChar char="•"/>
              <a:defRPr>
                <a:solidFill>
                  <a:srgbClr val="FFFFFF"/>
                </a:solidFill>
              </a:defRPr>
            </a:lvl6pPr>
          </a:lstStyle>
          <a:p>
            <a:r>
              <a:rPr lang="en-US" dirty="0"/>
              <a:t>Click Here to Add Text </a:t>
            </a:r>
          </a:p>
          <a:p>
            <a:pPr lvl="1"/>
            <a:r>
              <a:rPr lang="en-US" dirty="0"/>
              <a:t>One</a:t>
            </a:r>
          </a:p>
          <a:p>
            <a:pPr lvl="2"/>
            <a:r>
              <a:rPr lang="en-US" dirty="0"/>
              <a:t>Two </a:t>
            </a:r>
          </a:p>
          <a:p>
            <a:pPr lvl="3"/>
            <a:r>
              <a:rPr lang="en-US" dirty="0"/>
              <a:t>Three</a:t>
            </a:r>
          </a:p>
          <a:p>
            <a:pPr lvl="4"/>
            <a:r>
              <a:rPr lang="en-US" dirty="0"/>
              <a:t>Four </a:t>
            </a:r>
          </a:p>
          <a:p>
            <a:pPr lvl="5"/>
            <a:r>
              <a:rPr lang="en-US" dirty="0"/>
              <a:t>Five</a:t>
            </a:r>
          </a:p>
          <a:p>
            <a:pPr lvl="5"/>
            <a:endParaRPr lang="en-US" dirty="0"/>
          </a:p>
        </p:txBody>
      </p:sp>
    </p:spTree>
    <p:extLst>
      <p:ext uri="{BB962C8B-B14F-4D97-AF65-F5344CB8AC3E}">
        <p14:creationId xmlns:p14="http://schemas.microsoft.com/office/powerpoint/2010/main" val="3180164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ALT">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F78C4C0-6730-A047-9E8E-41080BD344FA}"/>
              </a:ext>
            </a:extLst>
          </p:cNvPr>
          <p:cNvSpPr>
            <a:spLocks noGrp="1"/>
          </p:cNvSpPr>
          <p:nvPr>
            <p:ph type="body" sz="quarter" idx="13" hasCustomPrompt="1"/>
          </p:nvPr>
        </p:nvSpPr>
        <p:spPr>
          <a:xfrm>
            <a:off x="838200" y="2464936"/>
            <a:ext cx="3484563" cy="266700"/>
          </a:xfrm>
          <a:prstGeom prst="rect">
            <a:avLst/>
          </a:prstGeom>
        </p:spPr>
        <p:txBody>
          <a:bodyPr lIns="0" rIns="0"/>
          <a:lstStyle>
            <a:lvl1pPr>
              <a:defRPr spc="150" baseline="0"/>
            </a:lvl1pPr>
          </a:lstStyle>
          <a:p>
            <a:pPr lvl="0"/>
            <a:r>
              <a:rPr lang="en-US" dirty="0"/>
              <a:t>SHORT LEADING HEADER</a:t>
            </a:r>
          </a:p>
        </p:txBody>
      </p:sp>
      <p:sp>
        <p:nvSpPr>
          <p:cNvPr id="10" name="Text Placeholder 9">
            <a:extLst>
              <a:ext uri="{FF2B5EF4-FFF2-40B4-BE49-F238E27FC236}">
                <a16:creationId xmlns:a16="http://schemas.microsoft.com/office/drawing/2014/main" id="{1983D8CD-F63C-A04D-9F26-98A2314CA926}"/>
              </a:ext>
            </a:extLst>
          </p:cNvPr>
          <p:cNvSpPr>
            <a:spLocks noGrp="1"/>
          </p:cNvSpPr>
          <p:nvPr>
            <p:ph type="body" sz="quarter" idx="14" hasCustomPrompt="1"/>
          </p:nvPr>
        </p:nvSpPr>
        <p:spPr>
          <a:xfrm>
            <a:off x="838200" y="3848100"/>
            <a:ext cx="3635375" cy="266700"/>
          </a:xfrm>
          <a:prstGeom prst="rect">
            <a:avLst/>
          </a:prstGeom>
        </p:spPr>
        <p:txBody>
          <a:bodyPr lIns="0" rIns="0"/>
          <a:lstStyle>
            <a:lvl1pPr>
              <a:defRPr spc="0"/>
            </a:lvl1pPr>
          </a:lstStyle>
          <a:p>
            <a:pPr lvl="0"/>
            <a:r>
              <a:rPr lang="en-US" dirty="0"/>
              <a:t>MM, DD, YYYY</a:t>
            </a:r>
          </a:p>
        </p:txBody>
      </p:sp>
      <p:pic>
        <p:nvPicPr>
          <p:cNvPr id="11" name="Picture 10">
            <a:extLst>
              <a:ext uri="{FF2B5EF4-FFF2-40B4-BE49-F238E27FC236}">
                <a16:creationId xmlns:a16="http://schemas.microsoft.com/office/drawing/2014/main" id="{B7FBF32F-CB0F-F844-9713-A825DC16DCA7}"/>
              </a:ext>
            </a:extLst>
          </p:cNvPr>
          <p:cNvPicPr>
            <a:picLocks noChangeAspect="1"/>
          </p:cNvPicPr>
          <p:nvPr userDrawn="1"/>
        </p:nvPicPr>
        <p:blipFill>
          <a:blip r:embed="rId2"/>
          <a:stretch>
            <a:fillRect/>
          </a:stretch>
        </p:blipFill>
        <p:spPr>
          <a:xfrm>
            <a:off x="9736620" y="6100529"/>
            <a:ext cx="2016016" cy="457200"/>
          </a:xfrm>
          <a:prstGeom prst="rect">
            <a:avLst/>
          </a:prstGeom>
        </p:spPr>
      </p:pic>
      <p:sp>
        <p:nvSpPr>
          <p:cNvPr id="6" name="Title 5">
            <a:extLst>
              <a:ext uri="{FF2B5EF4-FFF2-40B4-BE49-F238E27FC236}">
                <a16:creationId xmlns:a16="http://schemas.microsoft.com/office/drawing/2014/main" id="{55BA96AF-D394-7F43-A793-1B894AF3F4EF}"/>
              </a:ext>
            </a:extLst>
          </p:cNvPr>
          <p:cNvSpPr>
            <a:spLocks noGrp="1"/>
          </p:cNvSpPr>
          <p:nvPr>
            <p:ph type="title" hasCustomPrompt="1"/>
          </p:nvPr>
        </p:nvSpPr>
        <p:spPr>
          <a:xfrm>
            <a:off x="838200" y="2746340"/>
            <a:ext cx="6380536" cy="1101760"/>
          </a:xfrm>
        </p:spPr>
        <p:txBody>
          <a:bodyPr lIns="0" tIns="0" rIns="0" anchor="t" anchorCtr="0"/>
          <a:lstStyle/>
          <a:p>
            <a:r>
              <a:rPr lang="en-US" dirty="0"/>
              <a:t>Title for the presentation goes here</a:t>
            </a:r>
          </a:p>
        </p:txBody>
      </p:sp>
      <p:sp>
        <p:nvSpPr>
          <p:cNvPr id="9" name="Slide Number Placeholder 8">
            <a:extLst>
              <a:ext uri="{FF2B5EF4-FFF2-40B4-BE49-F238E27FC236}">
                <a16:creationId xmlns:a16="http://schemas.microsoft.com/office/drawing/2014/main" id="{850E16CF-41C8-0247-9527-08CF4428E396}"/>
              </a:ext>
            </a:extLst>
          </p:cNvPr>
          <p:cNvSpPr>
            <a:spLocks noGrp="1"/>
          </p:cNvSpPr>
          <p:nvPr>
            <p:ph type="sldNum" sz="quarter" idx="17"/>
          </p:nvPr>
        </p:nvSpPr>
        <p:spPr/>
        <p:txBody>
          <a:bodyPr/>
          <a:lstStyle/>
          <a:p>
            <a:fld id="{DF250469-B62C-0F44-897B-7C51B683C7AB}" type="slidenum">
              <a:rPr lang="en-US" smtClean="0"/>
              <a:pPr/>
              <a:t>‹#›</a:t>
            </a:fld>
            <a:endParaRPr lang="en-US" dirty="0"/>
          </a:p>
        </p:txBody>
      </p:sp>
    </p:spTree>
    <p:extLst>
      <p:ext uri="{BB962C8B-B14F-4D97-AF65-F5344CB8AC3E}">
        <p14:creationId xmlns:p14="http://schemas.microsoft.com/office/powerpoint/2010/main" val="46256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LT Interior slide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82E3ACC-3EED-594E-A230-D358DA4FC482}"/>
              </a:ext>
            </a:extLst>
          </p:cNvPr>
          <p:cNvPicPr>
            <a:picLocks noChangeAspect="1"/>
          </p:cNvPicPr>
          <p:nvPr userDrawn="1"/>
        </p:nvPicPr>
        <p:blipFill>
          <a:blip r:embed="rId2"/>
          <a:stretch>
            <a:fillRect/>
          </a:stretch>
        </p:blipFill>
        <p:spPr>
          <a:xfrm>
            <a:off x="0" y="6210300"/>
            <a:ext cx="12192000" cy="419100"/>
          </a:xfrm>
          <a:prstGeom prst="rect">
            <a:avLst/>
          </a:prstGeom>
        </p:spPr>
      </p:pic>
      <p:sp>
        <p:nvSpPr>
          <p:cNvPr id="10" name="Title 1">
            <a:extLst>
              <a:ext uri="{FF2B5EF4-FFF2-40B4-BE49-F238E27FC236}">
                <a16:creationId xmlns:a16="http://schemas.microsoft.com/office/drawing/2014/main" id="{FCA79B21-8295-FA42-A4B4-C57FC659ACA6}"/>
              </a:ext>
            </a:extLst>
          </p:cNvPr>
          <p:cNvSpPr>
            <a:spLocks noGrp="1"/>
          </p:cNvSpPr>
          <p:nvPr>
            <p:ph type="title" hasCustomPrompt="1"/>
          </p:nvPr>
        </p:nvSpPr>
        <p:spPr>
          <a:xfrm>
            <a:off x="463648" y="567041"/>
            <a:ext cx="6082862" cy="419100"/>
          </a:xfrm>
        </p:spPr>
        <p:txBody>
          <a:bodyPr/>
          <a:lstStyle/>
          <a:p>
            <a:r>
              <a:rPr lang="en-US" dirty="0"/>
              <a:t>Header for slide goes here</a:t>
            </a:r>
          </a:p>
        </p:txBody>
      </p:sp>
      <p:sp>
        <p:nvSpPr>
          <p:cNvPr id="12" name="Text Placeholder 6">
            <a:extLst>
              <a:ext uri="{FF2B5EF4-FFF2-40B4-BE49-F238E27FC236}">
                <a16:creationId xmlns:a16="http://schemas.microsoft.com/office/drawing/2014/main" id="{DA8175A1-D07E-D240-AB85-0D2302A46E89}"/>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dirty="0"/>
              <a:t>Sub-header goes in here (optional) </a:t>
            </a:r>
          </a:p>
        </p:txBody>
      </p:sp>
      <p:sp>
        <p:nvSpPr>
          <p:cNvPr id="4" name="Slide Number Placeholder 3">
            <a:extLst>
              <a:ext uri="{FF2B5EF4-FFF2-40B4-BE49-F238E27FC236}">
                <a16:creationId xmlns:a16="http://schemas.microsoft.com/office/drawing/2014/main" id="{836D88C1-0C98-C843-A554-CFCC6D3A801E}"/>
              </a:ext>
            </a:extLst>
          </p:cNvPr>
          <p:cNvSpPr>
            <a:spLocks noGrp="1"/>
          </p:cNvSpPr>
          <p:nvPr>
            <p:ph type="sldNum" sz="quarter" idx="21"/>
          </p:nvPr>
        </p:nvSpPr>
        <p:spPr/>
        <p:txBody>
          <a:bodyPr/>
          <a:lstStyle/>
          <a:p>
            <a:pPr algn="r"/>
            <a:r>
              <a:rPr lang="en-US" dirty="0"/>
              <a:t>  </a:t>
            </a:r>
            <a:fld id="{E0E21186-8CC3-194A-9753-0BBC1EC778BB}" type="slidenum">
              <a:rPr lang="en-US" smtClean="0"/>
              <a:pPr algn="r"/>
              <a:t>‹#›</a:t>
            </a:fld>
            <a:endParaRPr lang="en-US" dirty="0"/>
          </a:p>
        </p:txBody>
      </p:sp>
      <p:sp>
        <p:nvSpPr>
          <p:cNvPr id="16" name="Text Placeholder 1">
            <a:extLst>
              <a:ext uri="{FF2B5EF4-FFF2-40B4-BE49-F238E27FC236}">
                <a16:creationId xmlns:a16="http://schemas.microsoft.com/office/drawing/2014/main" id="{00DBA312-4C04-4793-8229-A8B7F5D39DFB}"/>
              </a:ext>
            </a:extLst>
          </p:cNvPr>
          <p:cNvSpPr>
            <a:spLocks noGrp="1"/>
          </p:cNvSpPr>
          <p:nvPr>
            <p:ph type="body" sz="quarter" idx="18" hasCustomPrompt="1"/>
          </p:nvPr>
        </p:nvSpPr>
        <p:spPr>
          <a:xfrm>
            <a:off x="1258824" y="2545208"/>
            <a:ext cx="9674352" cy="3200400"/>
          </a:xfrm>
        </p:spPr>
        <p:txBody>
          <a:bodyPr/>
          <a:lstStyle>
            <a:lvl1pPr marL="285750" indent="-285750">
              <a:buFont typeface="Arial" panose="020B0604020202020204" pitchFamily="34" charset="0"/>
              <a:buChar char="•"/>
              <a:defRPr/>
            </a:lvl1pPr>
            <a:lvl2pPr>
              <a:defRPr/>
            </a:lvl2pPr>
            <a:lvl3pPr marL="862012" indent="-285750">
              <a:buFont typeface="Arial" panose="020B0604020202020204" pitchFamily="34" charset="0"/>
              <a:buChar char="•"/>
              <a:defRPr/>
            </a:lvl3pPr>
            <a:lvl4pPr>
              <a:defRPr/>
            </a:lvl4pPr>
          </a:lstStyle>
          <a:p>
            <a:r>
              <a:rPr lang="en-US" dirty="0"/>
              <a:t>Click Here to Add Text</a:t>
            </a:r>
          </a:p>
          <a:p>
            <a:pPr lvl="1"/>
            <a:r>
              <a:rPr lang="en-US" dirty="0"/>
              <a:t>Two</a:t>
            </a:r>
          </a:p>
          <a:p>
            <a:pPr lvl="2"/>
            <a:r>
              <a:rPr lang="en-US" dirty="0"/>
              <a:t>Three</a:t>
            </a:r>
          </a:p>
          <a:p>
            <a:pPr lvl="3"/>
            <a:r>
              <a:rPr lang="en-US" dirty="0"/>
              <a:t>Four</a:t>
            </a:r>
          </a:p>
          <a:p>
            <a:pPr lvl="4"/>
            <a:r>
              <a:rPr lang="en-US" dirty="0"/>
              <a:t>Five </a:t>
            </a:r>
          </a:p>
        </p:txBody>
      </p:sp>
    </p:spTree>
    <p:extLst>
      <p:ext uri="{BB962C8B-B14F-4D97-AF65-F5344CB8AC3E}">
        <p14:creationId xmlns:p14="http://schemas.microsoft.com/office/powerpoint/2010/main" val="216657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LT Interior slide 2">
    <p:bg>
      <p:bgPr>
        <a:solidFill>
          <a:schemeClr val="tx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D2332D9-8D6A-E840-BE0A-2E4005ACFA65}"/>
              </a:ext>
            </a:extLst>
          </p:cNvPr>
          <p:cNvPicPr>
            <a:picLocks noChangeAspect="1"/>
          </p:cNvPicPr>
          <p:nvPr userDrawn="1"/>
        </p:nvPicPr>
        <p:blipFill>
          <a:blip r:embed="rId2"/>
          <a:stretch>
            <a:fillRect/>
          </a:stretch>
        </p:blipFill>
        <p:spPr>
          <a:xfrm>
            <a:off x="0" y="6196333"/>
            <a:ext cx="12192000" cy="419100"/>
          </a:xfrm>
          <a:prstGeom prst="rect">
            <a:avLst/>
          </a:prstGeom>
        </p:spPr>
      </p:pic>
      <p:sp>
        <p:nvSpPr>
          <p:cNvPr id="11" name="Title 1">
            <a:extLst>
              <a:ext uri="{FF2B5EF4-FFF2-40B4-BE49-F238E27FC236}">
                <a16:creationId xmlns:a16="http://schemas.microsoft.com/office/drawing/2014/main" id="{0E605998-5EE5-B44E-A816-A1524D873CA0}"/>
              </a:ext>
            </a:extLst>
          </p:cNvPr>
          <p:cNvSpPr>
            <a:spLocks noGrp="1"/>
          </p:cNvSpPr>
          <p:nvPr>
            <p:ph type="title" hasCustomPrompt="1"/>
          </p:nvPr>
        </p:nvSpPr>
        <p:spPr>
          <a:xfrm>
            <a:off x="463648" y="567041"/>
            <a:ext cx="6082862" cy="419100"/>
          </a:xfrm>
        </p:spPr>
        <p:txBody>
          <a:bodyPr/>
          <a:lstStyle>
            <a:lvl1pPr>
              <a:defRPr>
                <a:solidFill>
                  <a:schemeClr val="bg2"/>
                </a:solidFill>
              </a:defRPr>
            </a:lvl1pPr>
          </a:lstStyle>
          <a:p>
            <a:r>
              <a:rPr lang="en-US" dirty="0"/>
              <a:t>Header for slide goes here</a:t>
            </a:r>
          </a:p>
        </p:txBody>
      </p:sp>
      <p:sp>
        <p:nvSpPr>
          <p:cNvPr id="12" name="Text Placeholder 6">
            <a:extLst>
              <a:ext uri="{FF2B5EF4-FFF2-40B4-BE49-F238E27FC236}">
                <a16:creationId xmlns:a16="http://schemas.microsoft.com/office/drawing/2014/main" id="{804D9339-066A-BB48-AD30-08A73AC66B5C}"/>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bg2"/>
                </a:solidFill>
              </a:defRPr>
            </a:lvl1pPr>
          </a:lstStyle>
          <a:p>
            <a:pPr lvl="0"/>
            <a:r>
              <a:rPr lang="en-US" dirty="0"/>
              <a:t>Sub-header goes in here (optional) </a:t>
            </a:r>
          </a:p>
        </p:txBody>
      </p:sp>
      <p:sp>
        <p:nvSpPr>
          <p:cNvPr id="4" name="Slide Number Placeholder 3">
            <a:extLst>
              <a:ext uri="{FF2B5EF4-FFF2-40B4-BE49-F238E27FC236}">
                <a16:creationId xmlns:a16="http://schemas.microsoft.com/office/drawing/2014/main" id="{37A68F63-D74B-5F4D-BF83-8A81EC6FABB6}"/>
              </a:ext>
            </a:extLst>
          </p:cNvPr>
          <p:cNvSpPr>
            <a:spLocks noGrp="1"/>
          </p:cNvSpPr>
          <p:nvPr>
            <p:ph type="sldNum" sz="quarter" idx="17"/>
          </p:nvPr>
        </p:nvSpPr>
        <p:spPr/>
        <p:txBody>
          <a:bodyPr/>
          <a:lstStyle>
            <a:lvl1pPr>
              <a:defRPr>
                <a:solidFill>
                  <a:schemeClr val="bg2"/>
                </a:solidFill>
              </a:defRPr>
            </a:lvl1pPr>
          </a:lstStyle>
          <a:p>
            <a:pPr algn="r"/>
            <a:r>
              <a:rPr lang="en-US" dirty="0"/>
              <a:t>  </a:t>
            </a:r>
            <a:fld id="{E0E21186-8CC3-194A-9753-0BBC1EC778BB}" type="slidenum">
              <a:rPr lang="en-US" smtClean="0"/>
              <a:pPr algn="r"/>
              <a:t>‹#›</a:t>
            </a:fld>
            <a:endParaRPr lang="en-US" dirty="0"/>
          </a:p>
        </p:txBody>
      </p:sp>
      <p:sp>
        <p:nvSpPr>
          <p:cNvPr id="10" name="Text Placeholder 1">
            <a:extLst>
              <a:ext uri="{FF2B5EF4-FFF2-40B4-BE49-F238E27FC236}">
                <a16:creationId xmlns:a16="http://schemas.microsoft.com/office/drawing/2014/main" id="{C4BE7C5A-9595-4C8B-9A37-35E6CC203108}"/>
              </a:ext>
            </a:extLst>
          </p:cNvPr>
          <p:cNvSpPr>
            <a:spLocks noGrp="1"/>
          </p:cNvSpPr>
          <p:nvPr>
            <p:ph type="body" sz="quarter" idx="18" hasCustomPrompt="1"/>
          </p:nvPr>
        </p:nvSpPr>
        <p:spPr>
          <a:xfrm>
            <a:off x="1177706" y="2512342"/>
            <a:ext cx="9674352" cy="3200400"/>
          </a:xfrm>
        </p:spPr>
        <p:txBody>
          <a:bodyPr/>
          <a:lstStyle>
            <a:lvl1pPr marL="285750" indent="-285750">
              <a:buFont typeface="Arial" panose="020B0604020202020204" pitchFamily="34" charset="0"/>
              <a:buChar cha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rPr lang="en-US" dirty="0"/>
              <a:t>Click Here to Add Text</a:t>
            </a:r>
          </a:p>
          <a:p>
            <a:pPr lvl="1"/>
            <a:r>
              <a:rPr lang="en-US" dirty="0"/>
              <a:t>Two </a:t>
            </a:r>
          </a:p>
          <a:p>
            <a:pPr lvl="2"/>
            <a:r>
              <a:rPr lang="en-US" dirty="0"/>
              <a:t>Three </a:t>
            </a:r>
          </a:p>
          <a:p>
            <a:pPr lvl="3"/>
            <a:r>
              <a:rPr lang="en-US" dirty="0"/>
              <a:t>Four</a:t>
            </a:r>
          </a:p>
          <a:p>
            <a:pPr lvl="4"/>
            <a:r>
              <a:rPr lang="en-US" dirty="0"/>
              <a:t>Five</a:t>
            </a:r>
          </a:p>
          <a:p>
            <a:endParaRPr lang="en-US" dirty="0"/>
          </a:p>
        </p:txBody>
      </p:sp>
    </p:spTree>
    <p:extLst>
      <p:ext uri="{BB962C8B-B14F-4D97-AF65-F5344CB8AC3E}">
        <p14:creationId xmlns:p14="http://schemas.microsoft.com/office/powerpoint/2010/main" val="4070411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LT Interior slide 5">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7F187E9-99E5-754C-85E0-106ABF636F71}"/>
              </a:ext>
            </a:extLst>
          </p:cNvPr>
          <p:cNvPicPr>
            <a:picLocks noChangeAspect="1"/>
          </p:cNvPicPr>
          <p:nvPr userDrawn="1"/>
        </p:nvPicPr>
        <p:blipFill>
          <a:blip r:embed="rId2"/>
          <a:stretch>
            <a:fillRect/>
          </a:stretch>
        </p:blipFill>
        <p:spPr>
          <a:xfrm>
            <a:off x="0" y="6210300"/>
            <a:ext cx="12192000" cy="419100"/>
          </a:xfrm>
          <a:prstGeom prst="rect">
            <a:avLst/>
          </a:prstGeom>
        </p:spPr>
      </p:pic>
      <p:sp>
        <p:nvSpPr>
          <p:cNvPr id="11" name="Title 1">
            <a:extLst>
              <a:ext uri="{FF2B5EF4-FFF2-40B4-BE49-F238E27FC236}">
                <a16:creationId xmlns:a16="http://schemas.microsoft.com/office/drawing/2014/main" id="{B0859CCC-01DB-7F44-8665-F41DD284B5F5}"/>
              </a:ext>
            </a:extLst>
          </p:cNvPr>
          <p:cNvSpPr>
            <a:spLocks noGrp="1"/>
          </p:cNvSpPr>
          <p:nvPr>
            <p:ph type="title" hasCustomPrompt="1"/>
          </p:nvPr>
        </p:nvSpPr>
        <p:spPr>
          <a:xfrm>
            <a:off x="463648" y="567041"/>
            <a:ext cx="6082862" cy="419100"/>
          </a:xfrm>
        </p:spPr>
        <p:txBody>
          <a:bodyPr/>
          <a:lstStyle/>
          <a:p>
            <a:r>
              <a:rPr lang="en-US" dirty="0"/>
              <a:t>Header for slide goes here</a:t>
            </a:r>
          </a:p>
        </p:txBody>
      </p:sp>
      <p:sp>
        <p:nvSpPr>
          <p:cNvPr id="12" name="Text Placeholder 6">
            <a:extLst>
              <a:ext uri="{FF2B5EF4-FFF2-40B4-BE49-F238E27FC236}">
                <a16:creationId xmlns:a16="http://schemas.microsoft.com/office/drawing/2014/main" id="{386A6D4C-2498-A445-8C50-704696DA44D4}"/>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dirty="0"/>
              <a:t>Sub-header goes in here (optional) </a:t>
            </a:r>
          </a:p>
        </p:txBody>
      </p:sp>
      <p:sp>
        <p:nvSpPr>
          <p:cNvPr id="4" name="Slide Number Placeholder 3">
            <a:extLst>
              <a:ext uri="{FF2B5EF4-FFF2-40B4-BE49-F238E27FC236}">
                <a16:creationId xmlns:a16="http://schemas.microsoft.com/office/drawing/2014/main" id="{C8A938A8-A3E2-1E46-BE13-D78ADDC5A81D}"/>
              </a:ext>
            </a:extLst>
          </p:cNvPr>
          <p:cNvSpPr>
            <a:spLocks noGrp="1"/>
          </p:cNvSpPr>
          <p:nvPr>
            <p:ph type="sldNum" sz="quarter" idx="21"/>
          </p:nvPr>
        </p:nvSpPr>
        <p:spPr/>
        <p:txBody>
          <a:bodyPr/>
          <a:lstStyle/>
          <a:p>
            <a:pPr algn="r"/>
            <a:r>
              <a:rPr lang="en-US" dirty="0"/>
              <a:t>  </a:t>
            </a:r>
            <a:fld id="{E0E21186-8CC3-194A-9753-0BBC1EC778BB}" type="slidenum">
              <a:rPr lang="en-US" smtClean="0"/>
              <a:pPr algn="r"/>
              <a:t>‹#›</a:t>
            </a:fld>
            <a:endParaRPr lang="en-US" dirty="0"/>
          </a:p>
        </p:txBody>
      </p:sp>
      <p:sp>
        <p:nvSpPr>
          <p:cNvPr id="17" name="Text Placeholder 1">
            <a:extLst>
              <a:ext uri="{FF2B5EF4-FFF2-40B4-BE49-F238E27FC236}">
                <a16:creationId xmlns:a16="http://schemas.microsoft.com/office/drawing/2014/main" id="{B13113B7-79E5-40DC-BE23-1CD0112952F3}"/>
              </a:ext>
            </a:extLst>
          </p:cNvPr>
          <p:cNvSpPr>
            <a:spLocks noGrp="1"/>
          </p:cNvSpPr>
          <p:nvPr>
            <p:ph type="body" sz="quarter" idx="18" hasCustomPrompt="1"/>
          </p:nvPr>
        </p:nvSpPr>
        <p:spPr>
          <a:xfrm>
            <a:off x="1258824" y="2562390"/>
            <a:ext cx="9674352" cy="3200400"/>
          </a:xfrm>
        </p:spPr>
        <p:txBody>
          <a:bodyPr/>
          <a:lstStyle>
            <a:lvl1pPr marL="285750" indent="-285750">
              <a:buFont typeface="Arial" panose="020B0604020202020204" pitchFamily="34" charset="0"/>
              <a:buChar char="•"/>
              <a:defRPr sz="1800"/>
            </a:lvl1pPr>
          </a:lstStyle>
          <a:p>
            <a:r>
              <a:rPr lang="en-US" dirty="0"/>
              <a:t>Click Here to Add Text </a:t>
            </a:r>
          </a:p>
          <a:p>
            <a:pPr lvl="1"/>
            <a:r>
              <a:rPr lang="en-US" dirty="0"/>
              <a:t>Two</a:t>
            </a:r>
          </a:p>
          <a:p>
            <a:pPr lvl="2"/>
            <a:r>
              <a:rPr lang="en-US" dirty="0"/>
              <a:t>Three</a:t>
            </a:r>
          </a:p>
          <a:p>
            <a:pPr lvl="3"/>
            <a:r>
              <a:rPr lang="en-US" dirty="0"/>
              <a:t>Four</a:t>
            </a:r>
          </a:p>
          <a:p>
            <a:pPr lvl="4"/>
            <a:r>
              <a:rPr lang="en-US" dirty="0"/>
              <a:t>Five</a:t>
            </a:r>
          </a:p>
        </p:txBody>
      </p:sp>
    </p:spTree>
    <p:extLst>
      <p:ext uri="{BB962C8B-B14F-4D97-AF65-F5344CB8AC3E}">
        <p14:creationId xmlns:p14="http://schemas.microsoft.com/office/powerpoint/2010/main" val="2405079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6EC476E-F878-A043-B652-50B2C604484A}"/>
              </a:ext>
            </a:extLst>
          </p:cNvPr>
          <p:cNvPicPr>
            <a:picLocks noChangeAspect="1"/>
          </p:cNvPicPr>
          <p:nvPr userDrawn="1"/>
        </p:nvPicPr>
        <p:blipFill>
          <a:blip r:embed="rId2"/>
          <a:stretch>
            <a:fillRect/>
          </a:stretch>
        </p:blipFill>
        <p:spPr>
          <a:xfrm>
            <a:off x="0" y="6204825"/>
            <a:ext cx="12192000" cy="419100"/>
          </a:xfrm>
          <a:prstGeom prst="rect">
            <a:avLst/>
          </a:prstGeom>
        </p:spPr>
      </p:pic>
      <p:sp>
        <p:nvSpPr>
          <p:cNvPr id="35" name="Rounded Rectangle 32">
            <a:extLst>
              <a:ext uri="{FF2B5EF4-FFF2-40B4-BE49-F238E27FC236}">
                <a16:creationId xmlns:a16="http://schemas.microsoft.com/office/drawing/2014/main" id="{DB0083BE-8B47-4D49-B1FC-A874E35E0A97}"/>
              </a:ext>
            </a:extLst>
          </p:cNvPr>
          <p:cNvSpPr/>
          <p:nvPr userDrawn="1"/>
        </p:nvSpPr>
        <p:spPr>
          <a:xfrm>
            <a:off x="1497582"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7">
            <a:extLst>
              <a:ext uri="{FF2B5EF4-FFF2-40B4-BE49-F238E27FC236}">
                <a16:creationId xmlns:a16="http://schemas.microsoft.com/office/drawing/2014/main" id="{DA8DC59F-27A2-504D-BEC1-FD7F7C640CB2}"/>
              </a:ext>
            </a:extLst>
          </p:cNvPr>
          <p:cNvSpPr>
            <a:spLocks noGrp="1"/>
          </p:cNvSpPr>
          <p:nvPr>
            <p:ph type="body" sz="quarter" idx="19" hasCustomPrompt="1"/>
          </p:nvPr>
        </p:nvSpPr>
        <p:spPr>
          <a:xfrm>
            <a:off x="1821764" y="2102789"/>
            <a:ext cx="2306653" cy="545636"/>
          </a:xfrm>
        </p:spPr>
        <p:txBody>
          <a:bodyPr>
            <a:noAutofit/>
          </a:bodyPr>
          <a:lstStyle>
            <a:lvl1pPr>
              <a:defRPr sz="1800" b="1" i="0" spc="0">
                <a:solidFill>
                  <a:schemeClr val="bg2"/>
                </a:solidFill>
              </a:defRPr>
            </a:lvl1pPr>
          </a:lstStyle>
          <a:p>
            <a:r>
              <a:rPr lang="en-US" b="1" i="0" dirty="0">
                <a:solidFill>
                  <a:schemeClr val="bg2"/>
                </a:solidFill>
              </a:rPr>
              <a:t>Title goes in here</a:t>
            </a:r>
            <a:endParaRPr lang="en-US" dirty="0">
              <a:solidFill>
                <a:schemeClr val="bg2"/>
              </a:solidFill>
            </a:endParaRPr>
          </a:p>
        </p:txBody>
      </p:sp>
      <p:sp>
        <p:nvSpPr>
          <p:cNvPr id="25" name="Text Placeholder 10">
            <a:extLst>
              <a:ext uri="{FF2B5EF4-FFF2-40B4-BE49-F238E27FC236}">
                <a16:creationId xmlns:a16="http://schemas.microsoft.com/office/drawing/2014/main" id="{EB335D51-08B9-5145-ABF9-057DFCA29C97}"/>
              </a:ext>
            </a:extLst>
          </p:cNvPr>
          <p:cNvSpPr>
            <a:spLocks noGrp="1"/>
          </p:cNvSpPr>
          <p:nvPr>
            <p:ph type="body" sz="quarter" idx="20" hasCustomPrompt="1"/>
          </p:nvPr>
        </p:nvSpPr>
        <p:spPr>
          <a:xfrm>
            <a:off x="1821764" y="2811945"/>
            <a:ext cx="2306637" cy="2704747"/>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spc="0">
                <a:solidFill>
                  <a:schemeClr val="bg2"/>
                </a:solidFill>
              </a:defRPr>
            </a:lvl1pPr>
            <a:lvl2pPr marL="573088" marR="0" indent="-285750" algn="l" defTabSz="914400" rtl="0" eaLnBrk="1" fontAlgn="auto" latinLnBrk="0" hangingPunct="1">
              <a:lnSpc>
                <a:spcPct val="90000"/>
              </a:lnSpc>
              <a:spcBef>
                <a:spcPts val="1000"/>
              </a:spcBef>
              <a:spcAft>
                <a:spcPts val="0"/>
              </a:spcAft>
              <a:buClrTx/>
              <a:buSzTx/>
              <a:tabLst/>
              <a:defRPr sz="1600" spc="0"/>
            </a:lvl2pPr>
            <a:lvl3pPr marL="625475" indent="-50800">
              <a:tabLst>
                <a:tab pos="690563" algn="l"/>
              </a:tabLst>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chemeClr val="bg2"/>
                </a:solidFill>
                <a:latin typeface="Century Gothic" panose="020B0502020202020204" pitchFamily="34" charset="0"/>
              </a:rPr>
              <a:t>Lorem ipsum dolor sit </a:t>
            </a:r>
            <a:r>
              <a:rPr lang="en-US" sz="1600" b="0" i="0" dirty="0" err="1">
                <a:solidFill>
                  <a:schemeClr val="bg2"/>
                </a:solidFill>
                <a:latin typeface="Century Gothic" panose="020B0502020202020204" pitchFamily="34" charset="0"/>
              </a:rPr>
              <a:t>amet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consectetur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adipiscing</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elit</a:t>
            </a:r>
            <a:r>
              <a:rPr lang="en-US" sz="1600" b="0" i="0" dirty="0">
                <a:solidFill>
                  <a:schemeClr val="bg2"/>
                </a:solidFill>
                <a:latin typeface="Century Gothic" panose="020B0502020202020204" pitchFamily="34" charset="0"/>
              </a:rPr>
              <a:t>, sed do </a:t>
            </a:r>
            <a:r>
              <a:rPr lang="en-US" sz="1600" b="0" i="0" dirty="0" err="1">
                <a:solidFill>
                  <a:schemeClr val="bg2"/>
                </a:solidFill>
                <a:latin typeface="Century Gothic" panose="020B0502020202020204" pitchFamily="34" charset="0"/>
              </a:rPr>
              <a:t>eiusmod</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tempor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incididunt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ut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labore</a:t>
            </a:r>
            <a:r>
              <a:rPr lang="en-US" sz="1600" b="0" i="0" dirty="0">
                <a:solidFill>
                  <a:schemeClr val="bg2"/>
                </a:solidFill>
                <a:latin typeface="Century Gothic" panose="020B0502020202020204" pitchFamily="34" charset="0"/>
              </a:rPr>
              <a:t> et dolore magna </a:t>
            </a:r>
            <a:r>
              <a:rPr lang="en-US" sz="1600" b="0" i="0" dirty="0" err="1">
                <a:solidFill>
                  <a:schemeClr val="bg2"/>
                </a:solidFill>
                <a:latin typeface="Century Gothic" panose="020B0502020202020204" pitchFamily="34" charset="0"/>
              </a:rPr>
              <a:t>aliqua</a:t>
            </a:r>
            <a:r>
              <a:rPr lang="en-US" sz="1600" b="0" i="0" dirty="0">
                <a:solidFill>
                  <a:schemeClr val="bg2"/>
                </a:solidFill>
                <a:latin typeface="Century Gothic" panose="020B0502020202020204" pitchFamily="34" charset="0"/>
              </a:rPr>
              <a:t>. </a:t>
            </a:r>
          </a:p>
          <a:p>
            <a:pPr marL="285750" marR="0" lvl="0" indent="-285750" algn="l" defTabSz="914400" rtl="0" eaLnBrk="1" fontAlgn="auto" latinLnBrk="0" hangingPunct="1">
              <a:lnSpc>
                <a:spcPct val="90000"/>
              </a:lnSpc>
              <a:spcBef>
                <a:spcPts val="1000"/>
              </a:spcBef>
              <a:spcAft>
                <a:spcPts val="0"/>
              </a:spcAft>
              <a:buClrTx/>
              <a:buSzTx/>
              <a:tabLst/>
              <a:defRPr/>
            </a:pPr>
            <a:r>
              <a:rPr lang="en-US" sz="1600" b="0" i="0" dirty="0">
                <a:solidFill>
                  <a:schemeClr val="bg2"/>
                </a:solidFill>
                <a:latin typeface="Century Gothic" panose="020B0502020202020204" pitchFamily="34" charset="0"/>
              </a:rPr>
              <a:t>Lorem Ipsum </a:t>
            </a:r>
          </a:p>
          <a:p>
            <a:pPr marL="573088" marR="0" lvl="1" indent="-285750" algn="l" defTabSz="914400" rtl="0" eaLnBrk="1" fontAlgn="auto" latinLnBrk="0" hangingPunct="1">
              <a:lnSpc>
                <a:spcPct val="90000"/>
              </a:lnSpc>
              <a:spcBef>
                <a:spcPts val="1000"/>
              </a:spcBef>
              <a:spcAft>
                <a:spcPts val="0"/>
              </a:spcAft>
              <a:buClrTx/>
              <a:buSzTx/>
              <a:tabLst/>
              <a:defRPr/>
            </a:pPr>
            <a:r>
              <a:rPr lang="en-US" sz="1600" b="0" i="0" dirty="0">
                <a:solidFill>
                  <a:schemeClr val="bg2"/>
                </a:solidFill>
                <a:latin typeface="Century Gothic" panose="020B0502020202020204" pitchFamily="34" charset="0"/>
              </a:rPr>
              <a:t>Et Dolor </a:t>
            </a:r>
          </a:p>
        </p:txBody>
      </p:sp>
      <p:sp>
        <p:nvSpPr>
          <p:cNvPr id="36" name="Rounded Rectangle 32">
            <a:extLst>
              <a:ext uri="{FF2B5EF4-FFF2-40B4-BE49-F238E27FC236}">
                <a16:creationId xmlns:a16="http://schemas.microsoft.com/office/drawing/2014/main" id="{50EB2677-E95B-114B-90AB-4D73B758181A}"/>
              </a:ext>
            </a:extLst>
          </p:cNvPr>
          <p:cNvSpPr/>
          <p:nvPr userDrawn="1"/>
        </p:nvSpPr>
        <p:spPr>
          <a:xfrm>
            <a:off x="4617224"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 Placeholder 7">
            <a:extLst>
              <a:ext uri="{FF2B5EF4-FFF2-40B4-BE49-F238E27FC236}">
                <a16:creationId xmlns:a16="http://schemas.microsoft.com/office/drawing/2014/main" id="{75386827-162F-7B46-9F98-476A6409C9B1}"/>
              </a:ext>
            </a:extLst>
          </p:cNvPr>
          <p:cNvSpPr>
            <a:spLocks noGrp="1"/>
          </p:cNvSpPr>
          <p:nvPr>
            <p:ph type="body" sz="quarter" idx="21" hasCustomPrompt="1"/>
          </p:nvPr>
        </p:nvSpPr>
        <p:spPr>
          <a:xfrm>
            <a:off x="4941406" y="2102789"/>
            <a:ext cx="2306653" cy="545636"/>
          </a:xfrm>
        </p:spPr>
        <p:txBody>
          <a:bodyPr>
            <a:noAutofit/>
          </a:bodyPr>
          <a:lstStyle>
            <a:lvl1pPr>
              <a:defRPr sz="1800" b="1" spc="0">
                <a:solidFill>
                  <a:schemeClr val="bg2"/>
                </a:solidFill>
              </a:defRPr>
            </a:lvl1pPr>
          </a:lstStyle>
          <a:p>
            <a:r>
              <a:rPr lang="en-US" b="1" dirty="0">
                <a:solidFill>
                  <a:schemeClr val="bg2"/>
                </a:solidFill>
              </a:rPr>
              <a:t>Title goes in here</a:t>
            </a:r>
            <a:endParaRPr lang="en-US" dirty="0">
              <a:solidFill>
                <a:schemeClr val="bg2"/>
              </a:solidFill>
            </a:endParaRPr>
          </a:p>
        </p:txBody>
      </p:sp>
      <p:sp>
        <p:nvSpPr>
          <p:cNvPr id="38" name="Text Placeholder 10">
            <a:extLst>
              <a:ext uri="{FF2B5EF4-FFF2-40B4-BE49-F238E27FC236}">
                <a16:creationId xmlns:a16="http://schemas.microsoft.com/office/drawing/2014/main" id="{0CB8D430-0A03-224C-B697-DF22734249FF}"/>
              </a:ext>
            </a:extLst>
          </p:cNvPr>
          <p:cNvSpPr>
            <a:spLocks noGrp="1"/>
          </p:cNvSpPr>
          <p:nvPr>
            <p:ph type="body" sz="quarter" idx="22" hasCustomPrompt="1"/>
          </p:nvPr>
        </p:nvSpPr>
        <p:spPr>
          <a:xfrm>
            <a:off x="4941406" y="2811945"/>
            <a:ext cx="2306637" cy="2704747"/>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spc="0">
                <a:solidFill>
                  <a:schemeClr val="bg2"/>
                </a:solidFill>
              </a:defRPr>
            </a:lvl1pPr>
            <a:lvl2pPr marL="573088" marR="0" indent="-285750" algn="l" defTabSz="914400" rtl="0" eaLnBrk="1" fontAlgn="auto" latinLnBrk="0" hangingPunct="1">
              <a:lnSpc>
                <a:spcPct val="90000"/>
              </a:lnSpc>
              <a:spcBef>
                <a:spcPts val="1000"/>
              </a:spcBef>
              <a:spcAft>
                <a:spcPts val="0"/>
              </a:spcAft>
              <a:buClrTx/>
              <a:buSzTx/>
              <a:tabLst/>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chemeClr val="bg2"/>
                </a:solidFill>
                <a:latin typeface="Century Gothic" panose="020B0502020202020204" pitchFamily="34" charset="0"/>
              </a:rPr>
              <a:t>Lorem ipsum dolor sit </a:t>
            </a:r>
            <a:r>
              <a:rPr lang="en-US" sz="1600" b="0" i="0" dirty="0" err="1">
                <a:solidFill>
                  <a:schemeClr val="bg2"/>
                </a:solidFill>
                <a:latin typeface="Century Gothic" panose="020B0502020202020204" pitchFamily="34" charset="0"/>
              </a:rPr>
              <a:t>amet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consectetur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adipiscing</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elit</a:t>
            </a:r>
            <a:r>
              <a:rPr lang="en-US" sz="1600" b="0" i="0" dirty="0">
                <a:solidFill>
                  <a:schemeClr val="bg2"/>
                </a:solidFill>
                <a:latin typeface="Century Gothic" panose="020B0502020202020204" pitchFamily="34" charset="0"/>
              </a:rPr>
              <a:t>, sed do </a:t>
            </a:r>
            <a:r>
              <a:rPr lang="en-US" sz="1600" b="0" i="0" dirty="0" err="1">
                <a:solidFill>
                  <a:schemeClr val="bg2"/>
                </a:solidFill>
                <a:latin typeface="Century Gothic" panose="020B0502020202020204" pitchFamily="34" charset="0"/>
              </a:rPr>
              <a:t>eiusmod</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tempor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incididunt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ut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labore</a:t>
            </a:r>
            <a:r>
              <a:rPr lang="en-US" sz="1600" b="0" i="0" dirty="0">
                <a:solidFill>
                  <a:schemeClr val="bg2"/>
                </a:solidFill>
                <a:latin typeface="Century Gothic" panose="020B0502020202020204" pitchFamily="34" charset="0"/>
              </a:rPr>
              <a:t> et dolore magna </a:t>
            </a:r>
            <a:r>
              <a:rPr lang="en-US" sz="1600" b="0" i="0" dirty="0" err="1">
                <a:solidFill>
                  <a:schemeClr val="bg2"/>
                </a:solidFill>
                <a:latin typeface="Century Gothic" panose="020B0502020202020204" pitchFamily="34" charset="0"/>
              </a:rPr>
              <a:t>aliqua</a:t>
            </a:r>
            <a:r>
              <a:rPr lang="en-US" sz="1600" b="0" i="0" dirty="0">
                <a:solidFill>
                  <a:schemeClr val="bg2"/>
                </a:solidFill>
                <a:latin typeface="Century Gothic" panose="020B0502020202020204" pitchFamily="34" charset="0"/>
              </a:rPr>
              <a:t>. </a:t>
            </a:r>
          </a:p>
          <a:p>
            <a:pPr marL="285750" marR="0" lvl="0" indent="-285750" algn="l" defTabSz="914400" rtl="0" eaLnBrk="1" fontAlgn="auto" latinLnBrk="0" hangingPunct="1">
              <a:lnSpc>
                <a:spcPct val="90000"/>
              </a:lnSpc>
              <a:spcBef>
                <a:spcPts val="1000"/>
              </a:spcBef>
              <a:spcAft>
                <a:spcPts val="0"/>
              </a:spcAft>
              <a:buClrTx/>
              <a:buSzTx/>
              <a:tabLst/>
              <a:defRPr/>
            </a:pPr>
            <a:r>
              <a:rPr lang="en-US" sz="1600" b="0" i="0" dirty="0">
                <a:solidFill>
                  <a:schemeClr val="bg2"/>
                </a:solidFill>
                <a:latin typeface="Century Gothic" panose="020B0502020202020204" pitchFamily="34" charset="0"/>
              </a:rPr>
              <a:t>Lorem Ipsum </a:t>
            </a:r>
          </a:p>
          <a:p>
            <a:pPr marL="573088" marR="0" lvl="1" indent="-285750" algn="l" defTabSz="914400" rtl="0" eaLnBrk="1" fontAlgn="auto" latinLnBrk="0" hangingPunct="1">
              <a:lnSpc>
                <a:spcPct val="90000"/>
              </a:lnSpc>
              <a:spcBef>
                <a:spcPts val="1000"/>
              </a:spcBef>
              <a:spcAft>
                <a:spcPts val="0"/>
              </a:spcAft>
              <a:buClrTx/>
              <a:buSzTx/>
              <a:tabLst/>
              <a:defRPr/>
            </a:pPr>
            <a:r>
              <a:rPr lang="en-US" sz="1600" b="0" i="0" dirty="0">
                <a:solidFill>
                  <a:schemeClr val="bg2"/>
                </a:solidFill>
                <a:latin typeface="Century Gothic" panose="020B0502020202020204" pitchFamily="34" charset="0"/>
              </a:rPr>
              <a:t>Et Dolor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b="0" i="0" dirty="0">
              <a:solidFill>
                <a:schemeClr val="bg2"/>
              </a:solidFill>
              <a:latin typeface="Century Gothic" panose="020B0502020202020204" pitchFamily="34" charset="0"/>
            </a:endParaRPr>
          </a:p>
        </p:txBody>
      </p:sp>
      <p:sp>
        <p:nvSpPr>
          <p:cNvPr id="39" name="Rounded Rectangle 32">
            <a:extLst>
              <a:ext uri="{FF2B5EF4-FFF2-40B4-BE49-F238E27FC236}">
                <a16:creationId xmlns:a16="http://schemas.microsoft.com/office/drawing/2014/main" id="{74AD4E55-6095-BE4E-9F5E-94A38E8977FD}"/>
              </a:ext>
            </a:extLst>
          </p:cNvPr>
          <p:cNvSpPr/>
          <p:nvPr userDrawn="1"/>
        </p:nvSpPr>
        <p:spPr>
          <a:xfrm>
            <a:off x="7736866"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 Placeholder 7">
            <a:extLst>
              <a:ext uri="{FF2B5EF4-FFF2-40B4-BE49-F238E27FC236}">
                <a16:creationId xmlns:a16="http://schemas.microsoft.com/office/drawing/2014/main" id="{9400A201-DFAE-8847-A13D-7E8EDD601E4E}"/>
              </a:ext>
            </a:extLst>
          </p:cNvPr>
          <p:cNvSpPr>
            <a:spLocks noGrp="1"/>
          </p:cNvSpPr>
          <p:nvPr>
            <p:ph type="body" sz="quarter" idx="23" hasCustomPrompt="1"/>
          </p:nvPr>
        </p:nvSpPr>
        <p:spPr>
          <a:xfrm>
            <a:off x="8061048" y="2102789"/>
            <a:ext cx="2306653" cy="545636"/>
          </a:xfrm>
        </p:spPr>
        <p:txBody>
          <a:bodyPr>
            <a:noAutofit/>
          </a:bodyPr>
          <a:lstStyle>
            <a:lvl1pPr>
              <a:defRPr sz="1800" b="1" spc="0">
                <a:solidFill>
                  <a:schemeClr val="bg2"/>
                </a:solidFill>
              </a:defRPr>
            </a:lvl1pPr>
          </a:lstStyle>
          <a:p>
            <a:r>
              <a:rPr lang="en-US" dirty="0">
                <a:solidFill>
                  <a:schemeClr val="bg2"/>
                </a:solidFill>
              </a:rPr>
              <a:t>Title goes in here</a:t>
            </a:r>
          </a:p>
        </p:txBody>
      </p:sp>
      <p:sp>
        <p:nvSpPr>
          <p:cNvPr id="41" name="Text Placeholder 10">
            <a:extLst>
              <a:ext uri="{FF2B5EF4-FFF2-40B4-BE49-F238E27FC236}">
                <a16:creationId xmlns:a16="http://schemas.microsoft.com/office/drawing/2014/main" id="{1EC89942-80CB-0547-9CD5-93F3B4BBB401}"/>
              </a:ext>
            </a:extLst>
          </p:cNvPr>
          <p:cNvSpPr>
            <a:spLocks noGrp="1"/>
          </p:cNvSpPr>
          <p:nvPr>
            <p:ph type="body" sz="quarter" idx="24" hasCustomPrompt="1"/>
          </p:nvPr>
        </p:nvSpPr>
        <p:spPr>
          <a:xfrm>
            <a:off x="8061048" y="2811945"/>
            <a:ext cx="2306637" cy="2704747"/>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spc="0">
                <a:solidFill>
                  <a:schemeClr val="bg2"/>
                </a:solidFill>
              </a:defRPr>
            </a:lvl1pPr>
            <a:lvl2pPr marL="573088" marR="0" indent="-285750" algn="l" defTabSz="914400" rtl="0" eaLnBrk="1" fontAlgn="auto" latinLnBrk="0" hangingPunct="1">
              <a:lnSpc>
                <a:spcPct val="90000"/>
              </a:lnSpc>
              <a:spcBef>
                <a:spcPts val="1000"/>
              </a:spcBef>
              <a:spcAft>
                <a:spcPts val="0"/>
              </a:spcAft>
              <a:buClrTx/>
              <a:buSzTx/>
              <a:tabLst/>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chemeClr val="bg2"/>
                </a:solidFill>
                <a:latin typeface="Century Gothic" panose="020B0502020202020204" pitchFamily="34" charset="0"/>
              </a:rPr>
              <a:t>Lorem ipsum dolor sit </a:t>
            </a:r>
            <a:r>
              <a:rPr lang="en-US" sz="1600" b="0" i="0" dirty="0" err="1">
                <a:solidFill>
                  <a:schemeClr val="bg2"/>
                </a:solidFill>
                <a:latin typeface="Century Gothic" panose="020B0502020202020204" pitchFamily="34" charset="0"/>
              </a:rPr>
              <a:t>amet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consectetur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adipiscing</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elit</a:t>
            </a:r>
            <a:r>
              <a:rPr lang="en-US" sz="1600" b="0" i="0" dirty="0">
                <a:solidFill>
                  <a:schemeClr val="bg2"/>
                </a:solidFill>
                <a:latin typeface="Century Gothic" panose="020B0502020202020204" pitchFamily="34" charset="0"/>
              </a:rPr>
              <a:t>, sed do </a:t>
            </a:r>
            <a:r>
              <a:rPr lang="en-US" sz="1600" b="0" i="0" dirty="0" err="1">
                <a:solidFill>
                  <a:schemeClr val="bg2"/>
                </a:solidFill>
                <a:latin typeface="Century Gothic" panose="020B0502020202020204" pitchFamily="34" charset="0"/>
              </a:rPr>
              <a:t>eiusmod</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tempor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incididunt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ut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labore</a:t>
            </a:r>
            <a:r>
              <a:rPr lang="en-US" sz="1600" b="0" i="0" dirty="0">
                <a:solidFill>
                  <a:schemeClr val="bg2"/>
                </a:solidFill>
                <a:latin typeface="Century Gothic" panose="020B0502020202020204" pitchFamily="34" charset="0"/>
              </a:rPr>
              <a:t> et dolore magna </a:t>
            </a:r>
            <a:r>
              <a:rPr lang="en-US" sz="1600" b="0" i="0" dirty="0" err="1">
                <a:solidFill>
                  <a:schemeClr val="bg2"/>
                </a:solidFill>
                <a:latin typeface="Century Gothic" panose="020B0502020202020204" pitchFamily="34" charset="0"/>
              </a:rPr>
              <a:t>aliqua</a:t>
            </a:r>
            <a:r>
              <a:rPr lang="en-US" sz="1600" b="0" i="0" dirty="0">
                <a:solidFill>
                  <a:schemeClr val="bg2"/>
                </a:solidFill>
                <a:latin typeface="Century Gothic" panose="020B0502020202020204" pitchFamily="34" charset="0"/>
              </a:rPr>
              <a:t>. </a:t>
            </a:r>
          </a:p>
          <a:p>
            <a:pPr marL="285750" marR="0" lvl="0" indent="-285750" algn="l" defTabSz="914400" rtl="0" eaLnBrk="1" fontAlgn="auto" latinLnBrk="0" hangingPunct="1">
              <a:lnSpc>
                <a:spcPct val="90000"/>
              </a:lnSpc>
              <a:spcBef>
                <a:spcPts val="1000"/>
              </a:spcBef>
              <a:spcAft>
                <a:spcPts val="0"/>
              </a:spcAft>
              <a:buClrTx/>
              <a:buSzTx/>
              <a:tabLst/>
              <a:defRPr/>
            </a:pPr>
            <a:r>
              <a:rPr lang="en-US" sz="1600" b="0" i="0" dirty="0">
                <a:solidFill>
                  <a:schemeClr val="bg2"/>
                </a:solidFill>
                <a:latin typeface="Century Gothic" panose="020B0502020202020204" pitchFamily="34" charset="0"/>
              </a:rPr>
              <a:t>Lorem Ipsum </a:t>
            </a:r>
          </a:p>
          <a:p>
            <a:pPr marL="573088" marR="0" lvl="1" indent="-285750" algn="l" defTabSz="914400" rtl="0" eaLnBrk="1" fontAlgn="auto" latinLnBrk="0" hangingPunct="1">
              <a:lnSpc>
                <a:spcPct val="90000"/>
              </a:lnSpc>
              <a:spcBef>
                <a:spcPts val="1000"/>
              </a:spcBef>
              <a:spcAft>
                <a:spcPts val="0"/>
              </a:spcAft>
              <a:buClrTx/>
              <a:buSzTx/>
              <a:tabLst/>
              <a:defRPr/>
            </a:pPr>
            <a:r>
              <a:rPr lang="en-US" sz="1600" b="0" i="0" dirty="0">
                <a:solidFill>
                  <a:schemeClr val="bg2"/>
                </a:solidFill>
                <a:latin typeface="Century Gothic" panose="020B0502020202020204" pitchFamily="34" charset="0"/>
              </a:rPr>
              <a:t>Et Dolor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b="0" i="0" dirty="0">
              <a:solidFill>
                <a:schemeClr val="bg2"/>
              </a:solidFill>
              <a:latin typeface="Century Gothic" panose="020B0502020202020204" pitchFamily="34" charset="0"/>
            </a:endParaRPr>
          </a:p>
        </p:txBody>
      </p:sp>
      <p:sp>
        <p:nvSpPr>
          <p:cNvPr id="18" name="Title 1">
            <a:extLst>
              <a:ext uri="{FF2B5EF4-FFF2-40B4-BE49-F238E27FC236}">
                <a16:creationId xmlns:a16="http://schemas.microsoft.com/office/drawing/2014/main" id="{9A06B0E5-053A-CD42-B3DE-30BF7F036F6E}"/>
              </a:ext>
            </a:extLst>
          </p:cNvPr>
          <p:cNvSpPr>
            <a:spLocks noGrp="1"/>
          </p:cNvSpPr>
          <p:nvPr>
            <p:ph type="title" hasCustomPrompt="1"/>
          </p:nvPr>
        </p:nvSpPr>
        <p:spPr>
          <a:xfrm>
            <a:off x="463648" y="567041"/>
            <a:ext cx="6082862" cy="419100"/>
          </a:xfrm>
        </p:spPr>
        <p:txBody>
          <a:bodyPr/>
          <a:lstStyle/>
          <a:p>
            <a:r>
              <a:rPr lang="en-US" dirty="0"/>
              <a:t>Header for slide goes here</a:t>
            </a:r>
          </a:p>
        </p:txBody>
      </p:sp>
      <p:sp>
        <p:nvSpPr>
          <p:cNvPr id="19" name="Text Placeholder 6">
            <a:extLst>
              <a:ext uri="{FF2B5EF4-FFF2-40B4-BE49-F238E27FC236}">
                <a16:creationId xmlns:a16="http://schemas.microsoft.com/office/drawing/2014/main" id="{E2583194-E1DE-7846-B12C-88A4C6CC3BFE}"/>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dirty="0"/>
              <a:t>Sub-header goes in here (optional) </a:t>
            </a:r>
          </a:p>
        </p:txBody>
      </p:sp>
      <p:sp>
        <p:nvSpPr>
          <p:cNvPr id="5" name="Slide Number Placeholder 4">
            <a:extLst>
              <a:ext uri="{FF2B5EF4-FFF2-40B4-BE49-F238E27FC236}">
                <a16:creationId xmlns:a16="http://schemas.microsoft.com/office/drawing/2014/main" id="{1FC712EA-B5C5-0043-B01E-F08BA88F2C0B}"/>
              </a:ext>
            </a:extLst>
          </p:cNvPr>
          <p:cNvSpPr>
            <a:spLocks noGrp="1"/>
          </p:cNvSpPr>
          <p:nvPr>
            <p:ph type="sldNum" sz="quarter" idx="27"/>
          </p:nvPr>
        </p:nvSpPr>
        <p:spPr/>
        <p:txBody>
          <a:bodyPr/>
          <a:lstStyle/>
          <a:p>
            <a:pPr algn="r"/>
            <a:r>
              <a:rPr lang="en-US" dirty="0"/>
              <a:t>  </a:t>
            </a:r>
            <a:fld id="{E0E21186-8CC3-194A-9753-0BBC1EC778BB}" type="slidenum">
              <a:rPr lang="en-US" smtClean="0"/>
              <a:pPr algn="r"/>
              <a:t>‹#›</a:t>
            </a:fld>
            <a:endParaRPr lang="en-US" dirty="0"/>
          </a:p>
        </p:txBody>
      </p:sp>
    </p:spTree>
    <p:extLst>
      <p:ext uri="{BB962C8B-B14F-4D97-AF65-F5344CB8AC3E}">
        <p14:creationId xmlns:p14="http://schemas.microsoft.com/office/powerpoint/2010/main" val="1938385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D3F723B-9D4F-314A-A525-34340B7751C9}"/>
              </a:ext>
            </a:extLst>
          </p:cNvPr>
          <p:cNvPicPr>
            <a:picLocks noChangeAspect="1"/>
          </p:cNvPicPr>
          <p:nvPr userDrawn="1"/>
        </p:nvPicPr>
        <p:blipFill>
          <a:blip r:embed="rId2"/>
          <a:stretch>
            <a:fillRect/>
          </a:stretch>
        </p:blipFill>
        <p:spPr>
          <a:xfrm>
            <a:off x="0" y="6205899"/>
            <a:ext cx="12192000" cy="419100"/>
          </a:xfrm>
          <a:prstGeom prst="rect">
            <a:avLst/>
          </a:prstGeom>
        </p:spPr>
      </p:pic>
      <p:sp>
        <p:nvSpPr>
          <p:cNvPr id="35" name="Rounded Rectangle 32">
            <a:extLst>
              <a:ext uri="{FF2B5EF4-FFF2-40B4-BE49-F238E27FC236}">
                <a16:creationId xmlns:a16="http://schemas.microsoft.com/office/drawing/2014/main" id="{DB0083BE-8B47-4D49-B1FC-A874E35E0A97}"/>
              </a:ext>
            </a:extLst>
          </p:cNvPr>
          <p:cNvSpPr/>
          <p:nvPr userDrawn="1"/>
        </p:nvSpPr>
        <p:spPr>
          <a:xfrm>
            <a:off x="1497582"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7">
            <a:extLst>
              <a:ext uri="{FF2B5EF4-FFF2-40B4-BE49-F238E27FC236}">
                <a16:creationId xmlns:a16="http://schemas.microsoft.com/office/drawing/2014/main" id="{DA8DC59F-27A2-504D-BEC1-FD7F7C640CB2}"/>
              </a:ext>
            </a:extLst>
          </p:cNvPr>
          <p:cNvSpPr>
            <a:spLocks noGrp="1"/>
          </p:cNvSpPr>
          <p:nvPr>
            <p:ph type="body" sz="quarter" idx="19" hasCustomPrompt="1"/>
          </p:nvPr>
        </p:nvSpPr>
        <p:spPr>
          <a:xfrm>
            <a:off x="1821764" y="2102789"/>
            <a:ext cx="2306653" cy="545636"/>
          </a:xfrm>
        </p:spPr>
        <p:txBody>
          <a:bodyPr>
            <a:noAutofit/>
          </a:bodyPr>
          <a:lstStyle>
            <a:lvl1pPr>
              <a:defRPr sz="1800" b="1" spc="0">
                <a:solidFill>
                  <a:schemeClr val="bg2"/>
                </a:solidFill>
              </a:defRPr>
            </a:lvl1pPr>
          </a:lstStyle>
          <a:p>
            <a:r>
              <a:rPr lang="en-US" b="1" dirty="0">
                <a:solidFill>
                  <a:schemeClr val="bg2"/>
                </a:solidFill>
              </a:rPr>
              <a:t>Title goes in here</a:t>
            </a:r>
            <a:endParaRPr lang="en-US" dirty="0">
              <a:solidFill>
                <a:schemeClr val="bg2"/>
              </a:solidFill>
            </a:endParaRPr>
          </a:p>
        </p:txBody>
      </p:sp>
      <p:sp>
        <p:nvSpPr>
          <p:cNvPr id="25" name="Text Placeholder 10">
            <a:extLst>
              <a:ext uri="{FF2B5EF4-FFF2-40B4-BE49-F238E27FC236}">
                <a16:creationId xmlns:a16="http://schemas.microsoft.com/office/drawing/2014/main" id="{EB335D51-08B9-5145-ABF9-057DFCA29C97}"/>
              </a:ext>
            </a:extLst>
          </p:cNvPr>
          <p:cNvSpPr>
            <a:spLocks noGrp="1"/>
          </p:cNvSpPr>
          <p:nvPr>
            <p:ph type="body" sz="quarter" idx="20" hasCustomPrompt="1"/>
          </p:nvPr>
        </p:nvSpPr>
        <p:spPr>
          <a:xfrm>
            <a:off x="1821764" y="2811945"/>
            <a:ext cx="2306637" cy="2704747"/>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spc="0">
                <a:solidFill>
                  <a:schemeClr val="bg2"/>
                </a:solidFill>
              </a:defRPr>
            </a:lvl1pPr>
            <a:lvl2pPr marL="573088" marR="0" indent="-285750" algn="l" defTabSz="914400" rtl="0" eaLnBrk="1" fontAlgn="auto" latinLnBrk="0" hangingPunct="1">
              <a:lnSpc>
                <a:spcPct val="90000"/>
              </a:lnSpc>
              <a:spcBef>
                <a:spcPts val="1000"/>
              </a:spcBef>
              <a:spcAft>
                <a:spcPts val="0"/>
              </a:spcAft>
              <a:buClrTx/>
              <a:buSzTx/>
              <a:tabLst/>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chemeClr val="bg2"/>
                </a:solidFill>
                <a:latin typeface="Century Gothic" panose="020B0502020202020204" pitchFamily="34" charset="0"/>
              </a:rPr>
              <a:t>Lorem ipsum dolor sit </a:t>
            </a:r>
            <a:r>
              <a:rPr lang="en-US" sz="1600" b="0" i="0" dirty="0" err="1">
                <a:solidFill>
                  <a:schemeClr val="bg2"/>
                </a:solidFill>
                <a:latin typeface="Century Gothic" panose="020B0502020202020204" pitchFamily="34" charset="0"/>
              </a:rPr>
              <a:t>amet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consectetur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adipiscing</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elit</a:t>
            </a:r>
            <a:r>
              <a:rPr lang="en-US" sz="1600" b="0" i="0" dirty="0">
                <a:solidFill>
                  <a:schemeClr val="bg2"/>
                </a:solidFill>
                <a:latin typeface="Century Gothic" panose="020B0502020202020204" pitchFamily="34" charset="0"/>
              </a:rPr>
              <a:t>, sed do </a:t>
            </a:r>
            <a:r>
              <a:rPr lang="en-US" sz="1600" b="0" i="0" dirty="0" err="1">
                <a:solidFill>
                  <a:schemeClr val="bg2"/>
                </a:solidFill>
                <a:latin typeface="Century Gothic" panose="020B0502020202020204" pitchFamily="34" charset="0"/>
              </a:rPr>
              <a:t>eiusmod</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tempor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incididunt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ut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labore</a:t>
            </a:r>
            <a:r>
              <a:rPr lang="en-US" sz="1600" b="0" i="0" dirty="0">
                <a:solidFill>
                  <a:schemeClr val="bg2"/>
                </a:solidFill>
                <a:latin typeface="Century Gothic" panose="020B0502020202020204" pitchFamily="34" charset="0"/>
              </a:rPr>
              <a:t> et dolore magna </a:t>
            </a:r>
            <a:r>
              <a:rPr lang="en-US" sz="1600" b="0" i="0" dirty="0" err="1">
                <a:solidFill>
                  <a:schemeClr val="bg2"/>
                </a:solidFill>
                <a:latin typeface="Century Gothic" panose="020B0502020202020204" pitchFamily="34" charset="0"/>
              </a:rPr>
              <a:t>aliqua</a:t>
            </a:r>
            <a:r>
              <a:rPr lang="en-US" sz="1600" b="0" i="0" dirty="0">
                <a:solidFill>
                  <a:schemeClr val="bg2"/>
                </a:solidFill>
                <a:latin typeface="Century Gothic" panose="020B0502020202020204" pitchFamily="34" charset="0"/>
              </a:rPr>
              <a:t>. </a:t>
            </a:r>
          </a:p>
          <a:p>
            <a:pPr marL="285750" marR="0" lvl="0" indent="-285750" algn="l" defTabSz="914400" rtl="0" eaLnBrk="1" fontAlgn="auto" latinLnBrk="0" hangingPunct="1">
              <a:lnSpc>
                <a:spcPct val="90000"/>
              </a:lnSpc>
              <a:spcBef>
                <a:spcPts val="1000"/>
              </a:spcBef>
              <a:spcAft>
                <a:spcPts val="0"/>
              </a:spcAft>
              <a:buClrTx/>
              <a:buSzTx/>
              <a:tabLst/>
              <a:defRPr/>
            </a:pPr>
            <a:r>
              <a:rPr lang="en-US" sz="1600" b="0" i="0" dirty="0">
                <a:solidFill>
                  <a:schemeClr val="bg2"/>
                </a:solidFill>
                <a:latin typeface="Century Gothic" panose="020B0502020202020204" pitchFamily="34" charset="0"/>
              </a:rPr>
              <a:t>Lorem Ipsum </a:t>
            </a:r>
          </a:p>
          <a:p>
            <a:pPr marL="573088" marR="0" lvl="1" indent="-285750" algn="l" defTabSz="914400" rtl="0" eaLnBrk="1" fontAlgn="auto" latinLnBrk="0" hangingPunct="1">
              <a:lnSpc>
                <a:spcPct val="90000"/>
              </a:lnSpc>
              <a:spcBef>
                <a:spcPts val="1000"/>
              </a:spcBef>
              <a:spcAft>
                <a:spcPts val="0"/>
              </a:spcAft>
              <a:buClrTx/>
              <a:buSzTx/>
              <a:tabLst/>
              <a:defRPr/>
            </a:pPr>
            <a:r>
              <a:rPr lang="en-US" sz="1600" b="0" i="0" dirty="0">
                <a:solidFill>
                  <a:schemeClr val="bg2"/>
                </a:solidFill>
                <a:latin typeface="Century Gothic" panose="020B0502020202020204" pitchFamily="34" charset="0"/>
              </a:rPr>
              <a:t>Et Dolor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b="0" i="0" dirty="0">
              <a:solidFill>
                <a:schemeClr val="bg2"/>
              </a:solidFill>
              <a:latin typeface="Century Gothic" panose="020B0502020202020204" pitchFamily="34" charset="0"/>
            </a:endParaRPr>
          </a:p>
        </p:txBody>
      </p:sp>
      <p:sp>
        <p:nvSpPr>
          <p:cNvPr id="36" name="Rounded Rectangle 32">
            <a:extLst>
              <a:ext uri="{FF2B5EF4-FFF2-40B4-BE49-F238E27FC236}">
                <a16:creationId xmlns:a16="http://schemas.microsoft.com/office/drawing/2014/main" id="{50EB2677-E95B-114B-90AB-4D73B758181A}"/>
              </a:ext>
            </a:extLst>
          </p:cNvPr>
          <p:cNvSpPr/>
          <p:nvPr userDrawn="1"/>
        </p:nvSpPr>
        <p:spPr>
          <a:xfrm>
            <a:off x="4617224"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 Placeholder 7">
            <a:extLst>
              <a:ext uri="{FF2B5EF4-FFF2-40B4-BE49-F238E27FC236}">
                <a16:creationId xmlns:a16="http://schemas.microsoft.com/office/drawing/2014/main" id="{75386827-162F-7B46-9F98-476A6409C9B1}"/>
              </a:ext>
            </a:extLst>
          </p:cNvPr>
          <p:cNvSpPr>
            <a:spLocks noGrp="1"/>
          </p:cNvSpPr>
          <p:nvPr>
            <p:ph type="body" sz="quarter" idx="21" hasCustomPrompt="1"/>
          </p:nvPr>
        </p:nvSpPr>
        <p:spPr>
          <a:xfrm>
            <a:off x="4941406" y="2102789"/>
            <a:ext cx="2306653" cy="545636"/>
          </a:xfrm>
        </p:spPr>
        <p:txBody>
          <a:bodyPr>
            <a:noAutofit/>
          </a:bodyPr>
          <a:lstStyle>
            <a:lvl1pPr>
              <a:defRPr sz="1800" b="1" spc="0">
                <a:solidFill>
                  <a:schemeClr val="bg2"/>
                </a:solidFill>
              </a:defRPr>
            </a:lvl1pPr>
          </a:lstStyle>
          <a:p>
            <a:r>
              <a:rPr lang="en-US" b="1" dirty="0">
                <a:solidFill>
                  <a:schemeClr val="bg2"/>
                </a:solidFill>
              </a:rPr>
              <a:t>Title goes in here</a:t>
            </a:r>
            <a:endParaRPr lang="en-US" dirty="0">
              <a:solidFill>
                <a:schemeClr val="bg2"/>
              </a:solidFill>
            </a:endParaRPr>
          </a:p>
        </p:txBody>
      </p:sp>
      <p:sp>
        <p:nvSpPr>
          <p:cNvPr id="38" name="Text Placeholder 10">
            <a:extLst>
              <a:ext uri="{FF2B5EF4-FFF2-40B4-BE49-F238E27FC236}">
                <a16:creationId xmlns:a16="http://schemas.microsoft.com/office/drawing/2014/main" id="{0CB8D430-0A03-224C-B697-DF22734249FF}"/>
              </a:ext>
            </a:extLst>
          </p:cNvPr>
          <p:cNvSpPr>
            <a:spLocks noGrp="1"/>
          </p:cNvSpPr>
          <p:nvPr>
            <p:ph type="body" sz="quarter" idx="22" hasCustomPrompt="1"/>
          </p:nvPr>
        </p:nvSpPr>
        <p:spPr>
          <a:xfrm>
            <a:off x="4941406" y="2811945"/>
            <a:ext cx="2306637" cy="2704747"/>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spc="0">
                <a:solidFill>
                  <a:schemeClr val="bg2"/>
                </a:solidFill>
              </a:defRPr>
            </a:lvl1pPr>
            <a:lvl2pPr marL="573088" marR="0" indent="-285750" algn="l" defTabSz="914400" rtl="0" eaLnBrk="1" fontAlgn="auto" latinLnBrk="0" hangingPunct="1">
              <a:lnSpc>
                <a:spcPct val="90000"/>
              </a:lnSpc>
              <a:spcBef>
                <a:spcPts val="1000"/>
              </a:spcBef>
              <a:spcAft>
                <a:spcPts val="0"/>
              </a:spcAft>
              <a:buClrTx/>
              <a:buSzTx/>
              <a:tabLst/>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chemeClr val="bg2"/>
                </a:solidFill>
                <a:latin typeface="Century Gothic" panose="020B0502020202020204" pitchFamily="34" charset="0"/>
              </a:rPr>
              <a:t>Lorem ipsum dolor sit </a:t>
            </a:r>
            <a:r>
              <a:rPr lang="en-US" sz="1600" b="0" i="0" dirty="0" err="1">
                <a:solidFill>
                  <a:schemeClr val="bg2"/>
                </a:solidFill>
                <a:latin typeface="Century Gothic" panose="020B0502020202020204" pitchFamily="34" charset="0"/>
              </a:rPr>
              <a:t>amet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consectetur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adipiscing</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elit</a:t>
            </a:r>
            <a:r>
              <a:rPr lang="en-US" sz="1600" b="0" i="0" dirty="0">
                <a:solidFill>
                  <a:schemeClr val="bg2"/>
                </a:solidFill>
                <a:latin typeface="Century Gothic" panose="020B0502020202020204" pitchFamily="34" charset="0"/>
              </a:rPr>
              <a:t>, sed do </a:t>
            </a:r>
            <a:r>
              <a:rPr lang="en-US" sz="1600" b="0" i="0" dirty="0" err="1">
                <a:solidFill>
                  <a:schemeClr val="bg2"/>
                </a:solidFill>
                <a:latin typeface="Century Gothic" panose="020B0502020202020204" pitchFamily="34" charset="0"/>
              </a:rPr>
              <a:t>eiusmod</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tempor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incididunt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ut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labore</a:t>
            </a:r>
            <a:r>
              <a:rPr lang="en-US" sz="1600" b="0" i="0" dirty="0">
                <a:solidFill>
                  <a:schemeClr val="bg2"/>
                </a:solidFill>
                <a:latin typeface="Century Gothic" panose="020B0502020202020204" pitchFamily="34" charset="0"/>
              </a:rPr>
              <a:t> et dolore magna </a:t>
            </a:r>
            <a:r>
              <a:rPr lang="en-US" sz="1600" b="0" i="0" dirty="0" err="1">
                <a:solidFill>
                  <a:schemeClr val="bg2"/>
                </a:solidFill>
                <a:latin typeface="Century Gothic" panose="020B0502020202020204" pitchFamily="34" charset="0"/>
              </a:rPr>
              <a:t>aliqua</a:t>
            </a:r>
            <a:r>
              <a:rPr lang="en-US" sz="1600" b="0" i="0" dirty="0">
                <a:solidFill>
                  <a:schemeClr val="bg2"/>
                </a:solidFill>
                <a:latin typeface="Century Gothic" panose="020B0502020202020204" pitchFamily="34" charset="0"/>
              </a:rPr>
              <a:t>. </a:t>
            </a:r>
          </a:p>
          <a:p>
            <a:pPr marL="285750" marR="0" lvl="0" indent="-285750" algn="l" defTabSz="914400" rtl="0" eaLnBrk="1" fontAlgn="auto" latinLnBrk="0" hangingPunct="1">
              <a:lnSpc>
                <a:spcPct val="90000"/>
              </a:lnSpc>
              <a:spcBef>
                <a:spcPts val="1000"/>
              </a:spcBef>
              <a:spcAft>
                <a:spcPts val="0"/>
              </a:spcAft>
              <a:buClrTx/>
              <a:buSzTx/>
              <a:tabLst/>
              <a:defRPr/>
            </a:pPr>
            <a:r>
              <a:rPr lang="en-US" sz="1600" b="0" i="0" dirty="0">
                <a:solidFill>
                  <a:schemeClr val="bg2"/>
                </a:solidFill>
                <a:latin typeface="Century Gothic" panose="020B0502020202020204" pitchFamily="34" charset="0"/>
              </a:rPr>
              <a:t>Lorem Ipsum </a:t>
            </a:r>
          </a:p>
          <a:p>
            <a:pPr marL="573088" marR="0" lvl="1" indent="-285750" algn="l" defTabSz="914400" rtl="0" eaLnBrk="1" fontAlgn="auto" latinLnBrk="0" hangingPunct="1">
              <a:lnSpc>
                <a:spcPct val="90000"/>
              </a:lnSpc>
              <a:spcBef>
                <a:spcPts val="1000"/>
              </a:spcBef>
              <a:spcAft>
                <a:spcPts val="0"/>
              </a:spcAft>
              <a:buClrTx/>
              <a:buSzTx/>
              <a:tabLst/>
              <a:defRPr/>
            </a:pPr>
            <a:r>
              <a:rPr lang="en-US" sz="1600" b="0" i="0" dirty="0">
                <a:solidFill>
                  <a:schemeClr val="bg2"/>
                </a:solidFill>
                <a:latin typeface="Century Gothic" panose="020B0502020202020204" pitchFamily="34" charset="0"/>
              </a:rPr>
              <a:t>Et Dolor </a:t>
            </a:r>
          </a:p>
        </p:txBody>
      </p:sp>
      <p:sp>
        <p:nvSpPr>
          <p:cNvPr id="39" name="Rounded Rectangle 32">
            <a:extLst>
              <a:ext uri="{FF2B5EF4-FFF2-40B4-BE49-F238E27FC236}">
                <a16:creationId xmlns:a16="http://schemas.microsoft.com/office/drawing/2014/main" id="{74AD4E55-6095-BE4E-9F5E-94A38E8977FD}"/>
              </a:ext>
            </a:extLst>
          </p:cNvPr>
          <p:cNvSpPr/>
          <p:nvPr userDrawn="1"/>
        </p:nvSpPr>
        <p:spPr>
          <a:xfrm>
            <a:off x="7736866"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 Placeholder 7">
            <a:extLst>
              <a:ext uri="{FF2B5EF4-FFF2-40B4-BE49-F238E27FC236}">
                <a16:creationId xmlns:a16="http://schemas.microsoft.com/office/drawing/2014/main" id="{9400A201-DFAE-8847-A13D-7E8EDD601E4E}"/>
              </a:ext>
            </a:extLst>
          </p:cNvPr>
          <p:cNvSpPr>
            <a:spLocks noGrp="1"/>
          </p:cNvSpPr>
          <p:nvPr>
            <p:ph type="body" sz="quarter" idx="23" hasCustomPrompt="1"/>
          </p:nvPr>
        </p:nvSpPr>
        <p:spPr>
          <a:xfrm>
            <a:off x="8061048" y="2102789"/>
            <a:ext cx="2306653" cy="545636"/>
          </a:xfrm>
        </p:spPr>
        <p:txBody>
          <a:bodyPr>
            <a:noAutofit/>
          </a:bodyPr>
          <a:lstStyle>
            <a:lvl1pPr>
              <a:defRPr sz="1800" b="1" spc="0">
                <a:solidFill>
                  <a:schemeClr val="bg2"/>
                </a:solidFill>
              </a:defRPr>
            </a:lvl1pPr>
          </a:lstStyle>
          <a:p>
            <a:r>
              <a:rPr lang="en-US" b="1" dirty="0">
                <a:solidFill>
                  <a:schemeClr val="bg2"/>
                </a:solidFill>
              </a:rPr>
              <a:t>Title goes in here</a:t>
            </a:r>
            <a:endParaRPr lang="en-US" dirty="0">
              <a:solidFill>
                <a:schemeClr val="bg2"/>
              </a:solidFill>
            </a:endParaRPr>
          </a:p>
        </p:txBody>
      </p:sp>
      <p:sp>
        <p:nvSpPr>
          <p:cNvPr id="41" name="Text Placeholder 10">
            <a:extLst>
              <a:ext uri="{FF2B5EF4-FFF2-40B4-BE49-F238E27FC236}">
                <a16:creationId xmlns:a16="http://schemas.microsoft.com/office/drawing/2014/main" id="{1EC89942-80CB-0547-9CD5-93F3B4BBB401}"/>
              </a:ext>
            </a:extLst>
          </p:cNvPr>
          <p:cNvSpPr>
            <a:spLocks noGrp="1"/>
          </p:cNvSpPr>
          <p:nvPr>
            <p:ph type="body" sz="quarter" idx="24" hasCustomPrompt="1"/>
          </p:nvPr>
        </p:nvSpPr>
        <p:spPr>
          <a:xfrm>
            <a:off x="8061048" y="2811945"/>
            <a:ext cx="2306637" cy="2704747"/>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spc="0">
                <a:solidFill>
                  <a:schemeClr val="bg2"/>
                </a:solidFill>
              </a:defRPr>
            </a:lvl1pPr>
            <a:lvl2pPr marL="573088" marR="0" indent="-285750" algn="l" defTabSz="914400" rtl="0" eaLnBrk="1" fontAlgn="auto" latinLnBrk="0" hangingPunct="1">
              <a:lnSpc>
                <a:spcPct val="90000"/>
              </a:lnSpc>
              <a:spcBef>
                <a:spcPts val="1000"/>
              </a:spcBef>
              <a:spcAft>
                <a:spcPts val="0"/>
              </a:spcAft>
              <a:buClrTx/>
              <a:buSzTx/>
              <a:tabLst/>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chemeClr val="bg2"/>
                </a:solidFill>
                <a:latin typeface="Century Gothic" panose="020B0502020202020204" pitchFamily="34" charset="0"/>
              </a:rPr>
              <a:t>Lorem ipsum dolor sit </a:t>
            </a:r>
            <a:r>
              <a:rPr lang="en-US" sz="1600" b="0" i="0" dirty="0" err="1">
                <a:solidFill>
                  <a:schemeClr val="bg2"/>
                </a:solidFill>
                <a:latin typeface="Century Gothic" panose="020B0502020202020204" pitchFamily="34" charset="0"/>
              </a:rPr>
              <a:t>amet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consectetur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adipiscing</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elit</a:t>
            </a:r>
            <a:r>
              <a:rPr lang="en-US" sz="1600" b="0" i="0" dirty="0">
                <a:solidFill>
                  <a:schemeClr val="bg2"/>
                </a:solidFill>
                <a:latin typeface="Century Gothic" panose="020B0502020202020204" pitchFamily="34" charset="0"/>
              </a:rPr>
              <a:t>, sed do </a:t>
            </a:r>
            <a:r>
              <a:rPr lang="en-US" sz="1600" b="0" i="0" dirty="0" err="1">
                <a:solidFill>
                  <a:schemeClr val="bg2"/>
                </a:solidFill>
                <a:latin typeface="Century Gothic" panose="020B0502020202020204" pitchFamily="34" charset="0"/>
              </a:rPr>
              <a:t>eiusmod</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tempor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incididunt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ut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labore</a:t>
            </a:r>
            <a:r>
              <a:rPr lang="en-US" sz="1600" b="0" i="0" dirty="0">
                <a:solidFill>
                  <a:schemeClr val="bg2"/>
                </a:solidFill>
                <a:latin typeface="Century Gothic" panose="020B0502020202020204" pitchFamily="34" charset="0"/>
              </a:rPr>
              <a:t> et dolore magna </a:t>
            </a:r>
            <a:r>
              <a:rPr lang="en-US" sz="1600" b="0" i="0" dirty="0" err="1">
                <a:solidFill>
                  <a:schemeClr val="bg2"/>
                </a:solidFill>
                <a:latin typeface="Century Gothic" panose="020B0502020202020204" pitchFamily="34" charset="0"/>
              </a:rPr>
              <a:t>aliqua</a:t>
            </a:r>
            <a:r>
              <a:rPr lang="en-US" sz="1600" b="0" i="0" dirty="0">
                <a:solidFill>
                  <a:schemeClr val="bg2"/>
                </a:solidFill>
                <a:latin typeface="Century Gothic" panose="020B0502020202020204" pitchFamily="34" charset="0"/>
              </a:rPr>
              <a:t>. </a:t>
            </a:r>
          </a:p>
          <a:p>
            <a:pPr marL="285750" marR="0" lvl="0" indent="-285750" algn="l" defTabSz="914400" rtl="0" eaLnBrk="1" fontAlgn="auto" latinLnBrk="0" hangingPunct="1">
              <a:lnSpc>
                <a:spcPct val="90000"/>
              </a:lnSpc>
              <a:spcBef>
                <a:spcPts val="1000"/>
              </a:spcBef>
              <a:spcAft>
                <a:spcPts val="0"/>
              </a:spcAft>
              <a:buClrTx/>
              <a:buSzTx/>
              <a:tabLst/>
              <a:defRPr/>
            </a:pPr>
            <a:r>
              <a:rPr lang="en-US" sz="1600" b="0" i="0" dirty="0">
                <a:solidFill>
                  <a:schemeClr val="bg2"/>
                </a:solidFill>
                <a:latin typeface="Century Gothic" panose="020B0502020202020204" pitchFamily="34" charset="0"/>
              </a:rPr>
              <a:t>Lorem Ipsum </a:t>
            </a:r>
          </a:p>
          <a:p>
            <a:pPr marL="573088" marR="0" lvl="1" indent="-285750" algn="l" defTabSz="914400" rtl="0" eaLnBrk="1" fontAlgn="auto" latinLnBrk="0" hangingPunct="1">
              <a:lnSpc>
                <a:spcPct val="90000"/>
              </a:lnSpc>
              <a:spcBef>
                <a:spcPts val="1000"/>
              </a:spcBef>
              <a:spcAft>
                <a:spcPts val="0"/>
              </a:spcAft>
              <a:buClrTx/>
              <a:buSzTx/>
              <a:tabLst/>
              <a:defRPr/>
            </a:pPr>
            <a:r>
              <a:rPr lang="en-US" sz="1600" b="0" i="0" dirty="0">
                <a:solidFill>
                  <a:schemeClr val="bg2"/>
                </a:solidFill>
                <a:latin typeface="Century Gothic" panose="020B0502020202020204" pitchFamily="34" charset="0"/>
              </a:rPr>
              <a:t>Et Dolor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b="0" i="0" dirty="0">
              <a:solidFill>
                <a:schemeClr val="bg2"/>
              </a:solidFill>
              <a:latin typeface="Century Gothic" panose="020B0502020202020204" pitchFamily="34" charset="0"/>
            </a:endParaRPr>
          </a:p>
        </p:txBody>
      </p:sp>
      <p:sp>
        <p:nvSpPr>
          <p:cNvPr id="17" name="Title 1">
            <a:extLst>
              <a:ext uri="{FF2B5EF4-FFF2-40B4-BE49-F238E27FC236}">
                <a16:creationId xmlns:a16="http://schemas.microsoft.com/office/drawing/2014/main" id="{9E43A8E1-75E8-5048-A111-1E0EEB4B137A}"/>
              </a:ext>
            </a:extLst>
          </p:cNvPr>
          <p:cNvSpPr>
            <a:spLocks noGrp="1"/>
          </p:cNvSpPr>
          <p:nvPr>
            <p:ph type="title" hasCustomPrompt="1"/>
          </p:nvPr>
        </p:nvSpPr>
        <p:spPr>
          <a:xfrm>
            <a:off x="463648" y="567041"/>
            <a:ext cx="6082862" cy="419100"/>
          </a:xfrm>
        </p:spPr>
        <p:txBody>
          <a:bodyPr/>
          <a:lstStyle/>
          <a:p>
            <a:r>
              <a:rPr lang="en-US" dirty="0"/>
              <a:t>Header for slide goes here</a:t>
            </a:r>
          </a:p>
        </p:txBody>
      </p:sp>
      <p:sp>
        <p:nvSpPr>
          <p:cNvPr id="18" name="Text Placeholder 6">
            <a:extLst>
              <a:ext uri="{FF2B5EF4-FFF2-40B4-BE49-F238E27FC236}">
                <a16:creationId xmlns:a16="http://schemas.microsoft.com/office/drawing/2014/main" id="{9DE98943-52FB-D042-8FA2-8D67C93A6163}"/>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dirty="0"/>
              <a:t>Sub-header goes in here (optional) </a:t>
            </a:r>
          </a:p>
        </p:txBody>
      </p:sp>
      <p:sp>
        <p:nvSpPr>
          <p:cNvPr id="5" name="Slide Number Placeholder 4">
            <a:extLst>
              <a:ext uri="{FF2B5EF4-FFF2-40B4-BE49-F238E27FC236}">
                <a16:creationId xmlns:a16="http://schemas.microsoft.com/office/drawing/2014/main" id="{C8DC2C7B-C5EC-3944-AACD-1B15715E7D54}"/>
              </a:ext>
            </a:extLst>
          </p:cNvPr>
          <p:cNvSpPr>
            <a:spLocks noGrp="1"/>
          </p:cNvSpPr>
          <p:nvPr>
            <p:ph type="sldNum" sz="quarter" idx="27"/>
          </p:nvPr>
        </p:nvSpPr>
        <p:spPr/>
        <p:txBody>
          <a:bodyPr/>
          <a:lstStyle/>
          <a:p>
            <a:pPr algn="r"/>
            <a:r>
              <a:rPr lang="en-US" dirty="0"/>
              <a:t>  </a:t>
            </a:r>
            <a:fld id="{E0E21186-8CC3-194A-9753-0BBC1EC778BB}" type="slidenum">
              <a:rPr lang="en-US" smtClean="0"/>
              <a:pPr algn="r"/>
              <a:t>‹#›</a:t>
            </a:fld>
            <a:endParaRPr lang="en-US" dirty="0"/>
          </a:p>
        </p:txBody>
      </p:sp>
    </p:spTree>
    <p:extLst>
      <p:ext uri="{BB962C8B-B14F-4D97-AF65-F5344CB8AC3E}">
        <p14:creationId xmlns:p14="http://schemas.microsoft.com/office/powerpoint/2010/main" val="3248419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Rounded Rectangle 32">
            <a:extLst>
              <a:ext uri="{FF2B5EF4-FFF2-40B4-BE49-F238E27FC236}">
                <a16:creationId xmlns:a16="http://schemas.microsoft.com/office/drawing/2014/main" id="{DB0083BE-8B47-4D49-B1FC-A874E35E0A97}"/>
              </a:ext>
            </a:extLst>
          </p:cNvPr>
          <p:cNvSpPr/>
          <p:nvPr userDrawn="1"/>
        </p:nvSpPr>
        <p:spPr>
          <a:xfrm>
            <a:off x="1497582"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7">
            <a:extLst>
              <a:ext uri="{FF2B5EF4-FFF2-40B4-BE49-F238E27FC236}">
                <a16:creationId xmlns:a16="http://schemas.microsoft.com/office/drawing/2014/main" id="{DA8DC59F-27A2-504D-BEC1-FD7F7C640CB2}"/>
              </a:ext>
            </a:extLst>
          </p:cNvPr>
          <p:cNvSpPr>
            <a:spLocks noGrp="1"/>
          </p:cNvSpPr>
          <p:nvPr>
            <p:ph type="body" sz="quarter" idx="19" hasCustomPrompt="1"/>
          </p:nvPr>
        </p:nvSpPr>
        <p:spPr>
          <a:xfrm>
            <a:off x="1821764" y="2102789"/>
            <a:ext cx="2306653" cy="545636"/>
          </a:xfrm>
        </p:spPr>
        <p:txBody>
          <a:bodyPr>
            <a:noAutofit/>
          </a:bodyPr>
          <a:lstStyle>
            <a:lvl1pPr>
              <a:defRPr sz="1800" b="1" spc="0">
                <a:solidFill>
                  <a:schemeClr val="bg2"/>
                </a:solidFill>
              </a:defRPr>
            </a:lvl1pPr>
          </a:lstStyle>
          <a:p>
            <a:r>
              <a:rPr lang="en-US" b="1" dirty="0">
                <a:solidFill>
                  <a:schemeClr val="bg2"/>
                </a:solidFill>
              </a:rPr>
              <a:t>Title goes in here</a:t>
            </a:r>
            <a:endParaRPr lang="en-US" dirty="0">
              <a:solidFill>
                <a:schemeClr val="bg2"/>
              </a:solidFill>
            </a:endParaRPr>
          </a:p>
        </p:txBody>
      </p:sp>
      <p:sp>
        <p:nvSpPr>
          <p:cNvPr id="25" name="Text Placeholder 10">
            <a:extLst>
              <a:ext uri="{FF2B5EF4-FFF2-40B4-BE49-F238E27FC236}">
                <a16:creationId xmlns:a16="http://schemas.microsoft.com/office/drawing/2014/main" id="{EB335D51-08B9-5145-ABF9-057DFCA29C97}"/>
              </a:ext>
            </a:extLst>
          </p:cNvPr>
          <p:cNvSpPr>
            <a:spLocks noGrp="1"/>
          </p:cNvSpPr>
          <p:nvPr>
            <p:ph type="body" sz="quarter" idx="20" hasCustomPrompt="1"/>
          </p:nvPr>
        </p:nvSpPr>
        <p:spPr>
          <a:xfrm>
            <a:off x="1821764" y="2811945"/>
            <a:ext cx="2306637" cy="2704747"/>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spc="0">
                <a:solidFill>
                  <a:schemeClr val="bg2"/>
                </a:solidFill>
              </a:defRPr>
            </a:lvl1pPr>
            <a:lvl2pPr marL="573088" marR="0" indent="-285750" algn="l" defTabSz="914400" rtl="0" eaLnBrk="1" fontAlgn="auto" latinLnBrk="0" hangingPunct="1">
              <a:lnSpc>
                <a:spcPct val="90000"/>
              </a:lnSpc>
              <a:spcBef>
                <a:spcPts val="1000"/>
              </a:spcBef>
              <a:spcAft>
                <a:spcPts val="0"/>
              </a:spcAft>
              <a:buClrTx/>
              <a:buSzTx/>
              <a:tabLst/>
              <a:defRPr sz="1400" spc="0"/>
            </a:lvl2pPr>
            <a:lvl3pPr marL="746125" indent="0">
              <a:buNone/>
              <a:defRPr sz="16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chemeClr val="bg2"/>
                </a:solidFill>
                <a:latin typeface="Century Gothic" panose="020B0502020202020204" pitchFamily="34" charset="0"/>
              </a:rPr>
              <a:t>Lorem ipsum dolor sit </a:t>
            </a:r>
            <a:r>
              <a:rPr lang="en-US" sz="1600" b="0" i="0" dirty="0" err="1">
                <a:solidFill>
                  <a:schemeClr val="bg2"/>
                </a:solidFill>
                <a:latin typeface="Century Gothic" panose="020B0502020202020204" pitchFamily="34" charset="0"/>
              </a:rPr>
              <a:t>amet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consectetur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adipiscing</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elit</a:t>
            </a:r>
            <a:r>
              <a:rPr lang="en-US" sz="1600" b="0" i="0" dirty="0">
                <a:solidFill>
                  <a:schemeClr val="bg2"/>
                </a:solidFill>
                <a:latin typeface="Century Gothic" panose="020B0502020202020204" pitchFamily="34" charset="0"/>
              </a:rPr>
              <a:t>, sed do </a:t>
            </a:r>
            <a:r>
              <a:rPr lang="en-US" sz="1600" b="0" i="0" dirty="0" err="1">
                <a:solidFill>
                  <a:schemeClr val="bg2"/>
                </a:solidFill>
                <a:latin typeface="Century Gothic" panose="020B0502020202020204" pitchFamily="34" charset="0"/>
              </a:rPr>
              <a:t>eiusmod</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tempor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incididunt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ut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labore</a:t>
            </a:r>
            <a:r>
              <a:rPr lang="en-US" sz="1600" b="0" i="0" dirty="0">
                <a:solidFill>
                  <a:schemeClr val="bg2"/>
                </a:solidFill>
                <a:latin typeface="Century Gothic" panose="020B0502020202020204" pitchFamily="34" charset="0"/>
              </a:rPr>
              <a:t> et dolore magna </a:t>
            </a:r>
            <a:r>
              <a:rPr lang="en-US" sz="1600" b="0" i="0" dirty="0" err="1">
                <a:solidFill>
                  <a:schemeClr val="bg2"/>
                </a:solidFill>
                <a:latin typeface="Century Gothic" panose="020B0502020202020204" pitchFamily="34" charset="0"/>
              </a:rPr>
              <a:t>aliqua</a:t>
            </a:r>
            <a:r>
              <a:rPr lang="en-US" sz="1600" b="0" i="0" dirty="0">
                <a:solidFill>
                  <a:schemeClr val="bg2"/>
                </a:solidFill>
                <a:latin typeface="Century Gothic" panose="020B0502020202020204" pitchFamily="34" charset="0"/>
              </a:rPr>
              <a:t>. </a:t>
            </a:r>
          </a:p>
          <a:p>
            <a:pPr marL="285750" marR="0" lvl="0" indent="-285750" algn="l" defTabSz="914400" rtl="0" eaLnBrk="1" fontAlgn="auto" latinLnBrk="0" hangingPunct="1">
              <a:lnSpc>
                <a:spcPct val="90000"/>
              </a:lnSpc>
              <a:spcBef>
                <a:spcPts val="1000"/>
              </a:spcBef>
              <a:spcAft>
                <a:spcPts val="0"/>
              </a:spcAft>
              <a:buClrTx/>
              <a:buSzTx/>
              <a:tabLst/>
              <a:defRPr/>
            </a:pPr>
            <a:r>
              <a:rPr lang="en-US" sz="1600" b="0" i="0" dirty="0">
                <a:solidFill>
                  <a:schemeClr val="bg2"/>
                </a:solidFill>
                <a:latin typeface="Century Gothic" panose="020B0502020202020204" pitchFamily="34" charset="0"/>
              </a:rPr>
              <a:t>Lorem Ipsum </a:t>
            </a:r>
          </a:p>
          <a:p>
            <a:pPr marL="573088" marR="0" lvl="1" indent="-285750" algn="l" defTabSz="914400" rtl="0" eaLnBrk="1" fontAlgn="auto" latinLnBrk="0" hangingPunct="1">
              <a:lnSpc>
                <a:spcPct val="90000"/>
              </a:lnSpc>
              <a:spcBef>
                <a:spcPts val="1000"/>
              </a:spcBef>
              <a:spcAft>
                <a:spcPts val="0"/>
              </a:spcAft>
              <a:buClrTx/>
              <a:buSzTx/>
              <a:tabLst/>
              <a:defRPr/>
            </a:pPr>
            <a:r>
              <a:rPr lang="en-US" sz="1600" b="0" i="0" dirty="0">
                <a:solidFill>
                  <a:schemeClr val="bg2"/>
                </a:solidFill>
                <a:latin typeface="Century Gothic" panose="020B0502020202020204" pitchFamily="34" charset="0"/>
              </a:rPr>
              <a:t>Et Dolor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b="0" i="0" dirty="0">
              <a:solidFill>
                <a:schemeClr val="bg2"/>
              </a:solidFill>
              <a:latin typeface="Century Gothic" panose="020B0502020202020204" pitchFamily="34" charset="0"/>
            </a:endParaRPr>
          </a:p>
        </p:txBody>
      </p:sp>
      <p:sp>
        <p:nvSpPr>
          <p:cNvPr id="36" name="Rounded Rectangle 32">
            <a:extLst>
              <a:ext uri="{FF2B5EF4-FFF2-40B4-BE49-F238E27FC236}">
                <a16:creationId xmlns:a16="http://schemas.microsoft.com/office/drawing/2014/main" id="{50EB2677-E95B-114B-90AB-4D73B758181A}"/>
              </a:ext>
            </a:extLst>
          </p:cNvPr>
          <p:cNvSpPr/>
          <p:nvPr userDrawn="1"/>
        </p:nvSpPr>
        <p:spPr>
          <a:xfrm>
            <a:off x="4617224"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 Placeholder 7">
            <a:extLst>
              <a:ext uri="{FF2B5EF4-FFF2-40B4-BE49-F238E27FC236}">
                <a16:creationId xmlns:a16="http://schemas.microsoft.com/office/drawing/2014/main" id="{75386827-162F-7B46-9F98-476A6409C9B1}"/>
              </a:ext>
            </a:extLst>
          </p:cNvPr>
          <p:cNvSpPr>
            <a:spLocks noGrp="1"/>
          </p:cNvSpPr>
          <p:nvPr>
            <p:ph type="body" sz="quarter" idx="21" hasCustomPrompt="1"/>
          </p:nvPr>
        </p:nvSpPr>
        <p:spPr>
          <a:xfrm>
            <a:off x="4941406" y="2102789"/>
            <a:ext cx="2306653" cy="545636"/>
          </a:xfrm>
        </p:spPr>
        <p:txBody>
          <a:bodyPr>
            <a:noAutofit/>
          </a:bodyPr>
          <a:lstStyle>
            <a:lvl1pPr>
              <a:defRPr sz="1800" b="1" spc="0">
                <a:solidFill>
                  <a:schemeClr val="bg2"/>
                </a:solidFill>
              </a:defRPr>
            </a:lvl1pPr>
          </a:lstStyle>
          <a:p>
            <a:r>
              <a:rPr lang="en-US" b="1" dirty="0">
                <a:solidFill>
                  <a:schemeClr val="bg2"/>
                </a:solidFill>
              </a:rPr>
              <a:t>Title goes in here</a:t>
            </a:r>
            <a:endParaRPr lang="en-US" dirty="0">
              <a:solidFill>
                <a:schemeClr val="bg2"/>
              </a:solidFill>
            </a:endParaRPr>
          </a:p>
        </p:txBody>
      </p:sp>
      <p:sp>
        <p:nvSpPr>
          <p:cNvPr id="38" name="Text Placeholder 10">
            <a:extLst>
              <a:ext uri="{FF2B5EF4-FFF2-40B4-BE49-F238E27FC236}">
                <a16:creationId xmlns:a16="http://schemas.microsoft.com/office/drawing/2014/main" id="{0CB8D430-0A03-224C-B697-DF22734249FF}"/>
              </a:ext>
            </a:extLst>
          </p:cNvPr>
          <p:cNvSpPr>
            <a:spLocks noGrp="1"/>
          </p:cNvSpPr>
          <p:nvPr>
            <p:ph type="body" sz="quarter" idx="22" hasCustomPrompt="1"/>
          </p:nvPr>
        </p:nvSpPr>
        <p:spPr>
          <a:xfrm>
            <a:off x="4941406" y="2811945"/>
            <a:ext cx="2306637" cy="2704747"/>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b="1" spc="0">
                <a:solidFill>
                  <a:schemeClr val="bg2"/>
                </a:solidFill>
              </a:defRPr>
            </a:lvl1pPr>
            <a:lvl2pPr marL="573088" marR="0" indent="-285750" algn="l" defTabSz="914400" rtl="0" eaLnBrk="1" fontAlgn="auto" latinLnBrk="0" hangingPunct="1">
              <a:lnSpc>
                <a:spcPct val="90000"/>
              </a:lnSpc>
              <a:spcBef>
                <a:spcPts val="1000"/>
              </a:spcBef>
              <a:spcAft>
                <a:spcPts val="0"/>
              </a:spcAft>
              <a:buClrTx/>
              <a:buSzTx/>
              <a:tabLst/>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chemeClr val="bg2"/>
                </a:solidFill>
                <a:latin typeface="Century Gothic" panose="020B0502020202020204" pitchFamily="34" charset="0"/>
              </a:rPr>
              <a:t>Lorem ipsum dolor sit </a:t>
            </a:r>
            <a:r>
              <a:rPr lang="en-US" sz="1600" b="0" i="0" dirty="0" err="1">
                <a:solidFill>
                  <a:schemeClr val="bg2"/>
                </a:solidFill>
                <a:latin typeface="Century Gothic" panose="020B0502020202020204" pitchFamily="34" charset="0"/>
              </a:rPr>
              <a:t>amet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consectetur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adipiscing</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elit</a:t>
            </a:r>
            <a:r>
              <a:rPr lang="en-US" sz="1600" b="0" i="0" dirty="0">
                <a:solidFill>
                  <a:schemeClr val="bg2"/>
                </a:solidFill>
                <a:latin typeface="Century Gothic" panose="020B0502020202020204" pitchFamily="34" charset="0"/>
              </a:rPr>
              <a:t>, sed do </a:t>
            </a:r>
            <a:r>
              <a:rPr lang="en-US" sz="1600" b="0" i="0" dirty="0" err="1">
                <a:solidFill>
                  <a:schemeClr val="bg2"/>
                </a:solidFill>
                <a:latin typeface="Century Gothic" panose="020B0502020202020204" pitchFamily="34" charset="0"/>
              </a:rPr>
              <a:t>eiusmod</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tempor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incididunt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ut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labore</a:t>
            </a:r>
            <a:r>
              <a:rPr lang="en-US" sz="1600" b="0" i="0" dirty="0">
                <a:solidFill>
                  <a:schemeClr val="bg2"/>
                </a:solidFill>
                <a:latin typeface="Century Gothic" panose="020B0502020202020204" pitchFamily="34" charset="0"/>
              </a:rPr>
              <a:t> et dolore magna </a:t>
            </a:r>
            <a:r>
              <a:rPr lang="en-US" sz="1600" b="0" i="0" dirty="0" err="1">
                <a:solidFill>
                  <a:schemeClr val="bg2"/>
                </a:solidFill>
                <a:latin typeface="Century Gothic" panose="020B0502020202020204" pitchFamily="34" charset="0"/>
              </a:rPr>
              <a:t>aliqua</a:t>
            </a:r>
            <a:r>
              <a:rPr lang="en-US" sz="1600" b="0" i="0" dirty="0">
                <a:solidFill>
                  <a:schemeClr val="bg2"/>
                </a:solidFill>
                <a:latin typeface="Century Gothic" panose="020B0502020202020204" pitchFamily="34" charset="0"/>
              </a:rPr>
              <a:t>. </a:t>
            </a:r>
          </a:p>
          <a:p>
            <a:pPr marL="285750" marR="0" lvl="0" indent="-285750" algn="l" defTabSz="914400" rtl="0" eaLnBrk="1" fontAlgn="auto" latinLnBrk="0" hangingPunct="1">
              <a:lnSpc>
                <a:spcPct val="90000"/>
              </a:lnSpc>
              <a:spcBef>
                <a:spcPts val="1000"/>
              </a:spcBef>
              <a:spcAft>
                <a:spcPts val="0"/>
              </a:spcAft>
              <a:buClrTx/>
              <a:buSzTx/>
              <a:tabLst/>
              <a:defRPr/>
            </a:pPr>
            <a:r>
              <a:rPr lang="en-US" sz="1600" b="0" i="0" dirty="0">
                <a:solidFill>
                  <a:schemeClr val="bg2"/>
                </a:solidFill>
                <a:latin typeface="Century Gothic" panose="020B0502020202020204" pitchFamily="34" charset="0"/>
              </a:rPr>
              <a:t>Lorem Ipsum </a:t>
            </a:r>
          </a:p>
          <a:p>
            <a:pPr marL="573088" marR="0" lvl="1" indent="-285750" algn="l" defTabSz="914400" rtl="0" eaLnBrk="1" fontAlgn="auto" latinLnBrk="0" hangingPunct="1">
              <a:lnSpc>
                <a:spcPct val="90000"/>
              </a:lnSpc>
              <a:spcBef>
                <a:spcPts val="1000"/>
              </a:spcBef>
              <a:spcAft>
                <a:spcPts val="0"/>
              </a:spcAft>
              <a:buClrTx/>
              <a:buSzTx/>
              <a:tabLst/>
              <a:defRPr/>
            </a:pPr>
            <a:r>
              <a:rPr lang="en-US" sz="1600" b="0" i="0" dirty="0">
                <a:solidFill>
                  <a:schemeClr val="bg2"/>
                </a:solidFill>
                <a:latin typeface="Century Gothic" panose="020B0502020202020204" pitchFamily="34" charset="0"/>
              </a:rPr>
              <a:t>Et Dolor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b="0" i="0" dirty="0">
              <a:solidFill>
                <a:schemeClr val="bg2"/>
              </a:solidFill>
              <a:latin typeface="Century Gothic" panose="020B0502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b="0" i="0" dirty="0">
              <a:solidFill>
                <a:schemeClr val="bg2"/>
              </a:solidFill>
              <a:latin typeface="Century Gothic" panose="020B0502020202020204" pitchFamily="34" charset="0"/>
            </a:endParaRPr>
          </a:p>
        </p:txBody>
      </p:sp>
      <p:sp>
        <p:nvSpPr>
          <p:cNvPr id="39" name="Rounded Rectangle 32">
            <a:extLst>
              <a:ext uri="{FF2B5EF4-FFF2-40B4-BE49-F238E27FC236}">
                <a16:creationId xmlns:a16="http://schemas.microsoft.com/office/drawing/2014/main" id="{74AD4E55-6095-BE4E-9F5E-94A38E8977FD}"/>
              </a:ext>
            </a:extLst>
          </p:cNvPr>
          <p:cNvSpPr/>
          <p:nvPr userDrawn="1"/>
        </p:nvSpPr>
        <p:spPr>
          <a:xfrm>
            <a:off x="7736866"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 Placeholder 7">
            <a:extLst>
              <a:ext uri="{FF2B5EF4-FFF2-40B4-BE49-F238E27FC236}">
                <a16:creationId xmlns:a16="http://schemas.microsoft.com/office/drawing/2014/main" id="{9400A201-DFAE-8847-A13D-7E8EDD601E4E}"/>
              </a:ext>
            </a:extLst>
          </p:cNvPr>
          <p:cNvSpPr>
            <a:spLocks noGrp="1"/>
          </p:cNvSpPr>
          <p:nvPr>
            <p:ph type="body" sz="quarter" idx="23" hasCustomPrompt="1"/>
          </p:nvPr>
        </p:nvSpPr>
        <p:spPr>
          <a:xfrm>
            <a:off x="8061048" y="2102789"/>
            <a:ext cx="2306653" cy="545636"/>
          </a:xfrm>
        </p:spPr>
        <p:txBody>
          <a:bodyPr>
            <a:noAutofit/>
          </a:bodyPr>
          <a:lstStyle>
            <a:lvl1pPr>
              <a:defRPr sz="1800" b="1" spc="0">
                <a:solidFill>
                  <a:schemeClr val="bg2"/>
                </a:solidFill>
              </a:defRPr>
            </a:lvl1pPr>
          </a:lstStyle>
          <a:p>
            <a:r>
              <a:rPr lang="en-US" b="1" dirty="0">
                <a:solidFill>
                  <a:schemeClr val="bg2"/>
                </a:solidFill>
              </a:rPr>
              <a:t>Title goes in here</a:t>
            </a:r>
            <a:endParaRPr lang="en-US" dirty="0">
              <a:solidFill>
                <a:schemeClr val="bg2"/>
              </a:solidFill>
            </a:endParaRPr>
          </a:p>
        </p:txBody>
      </p:sp>
      <p:sp>
        <p:nvSpPr>
          <p:cNvPr id="41" name="Text Placeholder 10">
            <a:extLst>
              <a:ext uri="{FF2B5EF4-FFF2-40B4-BE49-F238E27FC236}">
                <a16:creationId xmlns:a16="http://schemas.microsoft.com/office/drawing/2014/main" id="{1EC89942-80CB-0547-9CD5-93F3B4BBB401}"/>
              </a:ext>
            </a:extLst>
          </p:cNvPr>
          <p:cNvSpPr>
            <a:spLocks noGrp="1"/>
          </p:cNvSpPr>
          <p:nvPr>
            <p:ph type="body" sz="quarter" idx="24" hasCustomPrompt="1"/>
          </p:nvPr>
        </p:nvSpPr>
        <p:spPr>
          <a:xfrm>
            <a:off x="8061048" y="2811945"/>
            <a:ext cx="2306637" cy="2704747"/>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spc="0">
                <a:solidFill>
                  <a:schemeClr val="bg2"/>
                </a:solidFill>
              </a:defRPr>
            </a:lvl1pPr>
            <a:lvl2pPr marL="573088" marR="0" indent="-285750" algn="l" defTabSz="914400" rtl="0" eaLnBrk="1" fontAlgn="auto" latinLnBrk="0" hangingPunct="1">
              <a:lnSpc>
                <a:spcPct val="90000"/>
              </a:lnSpc>
              <a:spcBef>
                <a:spcPts val="1000"/>
              </a:spcBef>
              <a:spcAft>
                <a:spcPts val="0"/>
              </a:spcAft>
              <a:buClrTx/>
              <a:buSzTx/>
              <a:tabLst/>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chemeClr val="bg2"/>
                </a:solidFill>
                <a:latin typeface="Century Gothic" panose="020B0502020202020204" pitchFamily="34" charset="0"/>
              </a:rPr>
              <a:t>Lorem ipsum dolor sit </a:t>
            </a:r>
            <a:r>
              <a:rPr lang="en-US" sz="1600" b="0" i="0" dirty="0" err="1">
                <a:solidFill>
                  <a:schemeClr val="bg2"/>
                </a:solidFill>
                <a:latin typeface="Century Gothic" panose="020B0502020202020204" pitchFamily="34" charset="0"/>
              </a:rPr>
              <a:t>amet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consectetur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adipiscing</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elit</a:t>
            </a:r>
            <a:r>
              <a:rPr lang="en-US" sz="1600" b="0" i="0" dirty="0">
                <a:solidFill>
                  <a:schemeClr val="bg2"/>
                </a:solidFill>
                <a:latin typeface="Century Gothic" panose="020B0502020202020204" pitchFamily="34" charset="0"/>
              </a:rPr>
              <a:t>, sed do </a:t>
            </a:r>
            <a:r>
              <a:rPr lang="en-US" sz="1600" b="0" i="0" dirty="0" err="1">
                <a:solidFill>
                  <a:schemeClr val="bg2"/>
                </a:solidFill>
                <a:latin typeface="Century Gothic" panose="020B0502020202020204" pitchFamily="34" charset="0"/>
              </a:rPr>
              <a:t>eiusmod</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tempor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incididunt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ut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labore</a:t>
            </a:r>
            <a:r>
              <a:rPr lang="en-US" sz="1600" b="0" i="0" dirty="0">
                <a:solidFill>
                  <a:schemeClr val="bg2"/>
                </a:solidFill>
                <a:latin typeface="Century Gothic" panose="020B0502020202020204" pitchFamily="34" charset="0"/>
              </a:rPr>
              <a:t> et dolore magna </a:t>
            </a:r>
            <a:r>
              <a:rPr lang="en-US" sz="1600" b="0" i="0" dirty="0" err="1">
                <a:solidFill>
                  <a:schemeClr val="bg2"/>
                </a:solidFill>
                <a:latin typeface="Century Gothic" panose="020B0502020202020204" pitchFamily="34" charset="0"/>
              </a:rPr>
              <a:t>aliqua</a:t>
            </a:r>
            <a:r>
              <a:rPr lang="en-US" sz="1600" b="0" i="0" dirty="0">
                <a:solidFill>
                  <a:schemeClr val="bg2"/>
                </a:solidFill>
                <a:latin typeface="Century Gothic" panose="020B0502020202020204" pitchFamily="34" charset="0"/>
              </a:rPr>
              <a:t>. </a:t>
            </a:r>
          </a:p>
          <a:p>
            <a:pPr marL="285750" marR="0" lvl="0" indent="-285750" algn="l" defTabSz="914400" rtl="0" eaLnBrk="1" fontAlgn="auto" latinLnBrk="0" hangingPunct="1">
              <a:lnSpc>
                <a:spcPct val="90000"/>
              </a:lnSpc>
              <a:spcBef>
                <a:spcPts val="1000"/>
              </a:spcBef>
              <a:spcAft>
                <a:spcPts val="0"/>
              </a:spcAft>
              <a:buClrTx/>
              <a:buSzTx/>
              <a:tabLst/>
              <a:defRPr/>
            </a:pPr>
            <a:r>
              <a:rPr lang="en-US" sz="1600" b="0" i="0" dirty="0">
                <a:solidFill>
                  <a:schemeClr val="bg2"/>
                </a:solidFill>
                <a:latin typeface="Century Gothic" panose="020B0502020202020204" pitchFamily="34" charset="0"/>
              </a:rPr>
              <a:t>Lorem Ipsum </a:t>
            </a:r>
          </a:p>
          <a:p>
            <a:pPr marL="573088" marR="0" lvl="1" indent="-285750" algn="l" defTabSz="914400" rtl="0" eaLnBrk="1" fontAlgn="auto" latinLnBrk="0" hangingPunct="1">
              <a:lnSpc>
                <a:spcPct val="90000"/>
              </a:lnSpc>
              <a:spcBef>
                <a:spcPts val="1000"/>
              </a:spcBef>
              <a:spcAft>
                <a:spcPts val="0"/>
              </a:spcAft>
              <a:buClrTx/>
              <a:buSzTx/>
              <a:tabLst/>
              <a:defRPr/>
            </a:pPr>
            <a:r>
              <a:rPr lang="en-US" sz="1600" b="0" i="0" dirty="0">
                <a:solidFill>
                  <a:schemeClr val="bg2"/>
                </a:solidFill>
                <a:latin typeface="Century Gothic" panose="020B0502020202020204" pitchFamily="34" charset="0"/>
              </a:rPr>
              <a:t>Et Dolor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b="0" i="0" dirty="0">
              <a:solidFill>
                <a:schemeClr val="bg2"/>
              </a:solidFill>
              <a:latin typeface="Century Gothic" panose="020B0502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b="0" i="0" dirty="0">
              <a:solidFill>
                <a:schemeClr val="bg2"/>
              </a:solidFill>
              <a:latin typeface="Century Gothic" panose="020B0502020202020204" pitchFamily="34" charset="0"/>
            </a:endParaRPr>
          </a:p>
        </p:txBody>
      </p:sp>
      <p:pic>
        <p:nvPicPr>
          <p:cNvPr id="17" name="Picture 16">
            <a:extLst>
              <a:ext uri="{FF2B5EF4-FFF2-40B4-BE49-F238E27FC236}">
                <a16:creationId xmlns:a16="http://schemas.microsoft.com/office/drawing/2014/main" id="{173F3DB4-D78B-3D4F-A2CA-DF78042FCCE5}"/>
              </a:ext>
            </a:extLst>
          </p:cNvPr>
          <p:cNvPicPr>
            <a:picLocks noChangeAspect="1"/>
          </p:cNvPicPr>
          <p:nvPr userDrawn="1"/>
        </p:nvPicPr>
        <p:blipFill>
          <a:blip r:embed="rId2"/>
          <a:stretch>
            <a:fillRect/>
          </a:stretch>
        </p:blipFill>
        <p:spPr>
          <a:xfrm>
            <a:off x="0" y="6205899"/>
            <a:ext cx="12192000" cy="419100"/>
          </a:xfrm>
          <a:prstGeom prst="rect">
            <a:avLst/>
          </a:prstGeom>
        </p:spPr>
      </p:pic>
      <p:sp>
        <p:nvSpPr>
          <p:cNvPr id="18" name="Title 1">
            <a:extLst>
              <a:ext uri="{FF2B5EF4-FFF2-40B4-BE49-F238E27FC236}">
                <a16:creationId xmlns:a16="http://schemas.microsoft.com/office/drawing/2014/main" id="{F5398FFF-818C-6B46-AC19-9D421BD4ADD6}"/>
              </a:ext>
            </a:extLst>
          </p:cNvPr>
          <p:cNvSpPr>
            <a:spLocks noGrp="1"/>
          </p:cNvSpPr>
          <p:nvPr>
            <p:ph type="title" hasCustomPrompt="1"/>
          </p:nvPr>
        </p:nvSpPr>
        <p:spPr>
          <a:xfrm>
            <a:off x="463648" y="567041"/>
            <a:ext cx="6082862" cy="419100"/>
          </a:xfrm>
        </p:spPr>
        <p:txBody>
          <a:bodyPr/>
          <a:lstStyle/>
          <a:p>
            <a:r>
              <a:rPr lang="en-US" dirty="0"/>
              <a:t>Header for slide goes here</a:t>
            </a:r>
          </a:p>
        </p:txBody>
      </p:sp>
      <p:sp>
        <p:nvSpPr>
          <p:cNvPr id="19" name="Text Placeholder 6">
            <a:extLst>
              <a:ext uri="{FF2B5EF4-FFF2-40B4-BE49-F238E27FC236}">
                <a16:creationId xmlns:a16="http://schemas.microsoft.com/office/drawing/2014/main" id="{1F15F5A1-2680-EA4A-AB2B-522B24430553}"/>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dirty="0"/>
              <a:t>Sub-header goes in here (optional) </a:t>
            </a:r>
          </a:p>
        </p:txBody>
      </p:sp>
      <p:sp>
        <p:nvSpPr>
          <p:cNvPr id="5" name="Slide Number Placeholder 4">
            <a:extLst>
              <a:ext uri="{FF2B5EF4-FFF2-40B4-BE49-F238E27FC236}">
                <a16:creationId xmlns:a16="http://schemas.microsoft.com/office/drawing/2014/main" id="{D7400204-E61F-2747-AB71-FCFFF9579A06}"/>
              </a:ext>
            </a:extLst>
          </p:cNvPr>
          <p:cNvSpPr>
            <a:spLocks noGrp="1"/>
          </p:cNvSpPr>
          <p:nvPr>
            <p:ph type="sldNum" sz="quarter" idx="27"/>
          </p:nvPr>
        </p:nvSpPr>
        <p:spPr/>
        <p:txBody>
          <a:bodyPr/>
          <a:lstStyle/>
          <a:p>
            <a:pPr algn="r"/>
            <a:r>
              <a:rPr lang="en-US" dirty="0"/>
              <a:t>  </a:t>
            </a:r>
            <a:fld id="{E0E21186-8CC3-194A-9753-0BBC1EC778BB}" type="slidenum">
              <a:rPr lang="en-US" smtClean="0"/>
              <a:pPr algn="r"/>
              <a:t>‹#›</a:t>
            </a:fld>
            <a:endParaRPr lang="en-US" dirty="0"/>
          </a:p>
        </p:txBody>
      </p:sp>
    </p:spTree>
    <p:extLst>
      <p:ext uri="{BB962C8B-B14F-4D97-AF65-F5344CB8AC3E}">
        <p14:creationId xmlns:p14="http://schemas.microsoft.com/office/powerpoint/2010/main" val="1213558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A717DE1-420A-BA48-A8CF-63D843A08B6C}"/>
              </a:ext>
            </a:extLst>
          </p:cNvPr>
          <p:cNvSpPr/>
          <p:nvPr userDrawn="1"/>
        </p:nvSpPr>
        <p:spPr>
          <a:xfrm>
            <a:off x="1500315" y="1818489"/>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174E1615-5DBF-AD46-9C0A-BD655B685DC4}"/>
              </a:ext>
            </a:extLst>
          </p:cNvPr>
          <p:cNvPicPr>
            <a:picLocks noChangeAspect="1"/>
          </p:cNvPicPr>
          <p:nvPr userDrawn="1"/>
        </p:nvPicPr>
        <p:blipFill>
          <a:blip r:embed="rId2"/>
          <a:stretch>
            <a:fillRect/>
          </a:stretch>
        </p:blipFill>
        <p:spPr>
          <a:xfrm>
            <a:off x="0" y="6207760"/>
            <a:ext cx="12192000" cy="419100"/>
          </a:xfrm>
          <a:prstGeom prst="rect">
            <a:avLst/>
          </a:prstGeom>
        </p:spPr>
      </p:pic>
      <p:sp>
        <p:nvSpPr>
          <p:cNvPr id="26" name="Text Placeholder 7">
            <a:extLst>
              <a:ext uri="{FF2B5EF4-FFF2-40B4-BE49-F238E27FC236}">
                <a16:creationId xmlns:a16="http://schemas.microsoft.com/office/drawing/2014/main" id="{319D69EF-2FEE-014A-ABAF-9FCFBAD9564B}"/>
              </a:ext>
            </a:extLst>
          </p:cNvPr>
          <p:cNvSpPr>
            <a:spLocks noGrp="1"/>
          </p:cNvSpPr>
          <p:nvPr>
            <p:ph type="body" sz="quarter" idx="21" hasCustomPrompt="1"/>
          </p:nvPr>
        </p:nvSpPr>
        <p:spPr>
          <a:xfrm>
            <a:off x="1828768" y="1879453"/>
            <a:ext cx="2306653" cy="545636"/>
          </a:xfrm>
        </p:spPr>
        <p:txBody>
          <a:bodyPr>
            <a:noAutofit/>
          </a:bodyPr>
          <a:lstStyle>
            <a:lvl1pPr>
              <a:defRPr sz="1800" b="1" spc="0">
                <a:solidFill>
                  <a:schemeClr val="bg2"/>
                </a:solidFill>
              </a:defRPr>
            </a:lvl1pPr>
          </a:lstStyle>
          <a:p>
            <a:r>
              <a:rPr lang="en-US" b="1" dirty="0">
                <a:solidFill>
                  <a:schemeClr val="bg2"/>
                </a:solidFill>
              </a:rPr>
              <a:t>Title goes in here</a:t>
            </a:r>
            <a:endParaRPr lang="en-US" dirty="0">
              <a:solidFill>
                <a:schemeClr val="bg2"/>
              </a:solidFill>
            </a:endParaRPr>
          </a:p>
        </p:txBody>
      </p:sp>
      <p:sp>
        <p:nvSpPr>
          <p:cNvPr id="30" name="Text Placeholder 10">
            <a:extLst>
              <a:ext uri="{FF2B5EF4-FFF2-40B4-BE49-F238E27FC236}">
                <a16:creationId xmlns:a16="http://schemas.microsoft.com/office/drawing/2014/main" id="{53F9A88D-E794-EB42-BCC7-51BC438ED42F}"/>
              </a:ext>
            </a:extLst>
          </p:cNvPr>
          <p:cNvSpPr>
            <a:spLocks noGrp="1"/>
          </p:cNvSpPr>
          <p:nvPr>
            <p:ph type="body" sz="quarter" idx="22" hasCustomPrompt="1"/>
          </p:nvPr>
        </p:nvSpPr>
        <p:spPr>
          <a:xfrm>
            <a:off x="1828694" y="2568324"/>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chemeClr val="bg2"/>
                </a:solidFill>
                <a:latin typeface="Century Gothic" panose="020B0502020202020204" pitchFamily="34" charset="0"/>
              </a:rPr>
              <a:t>Lorem ipsum dolor sit </a:t>
            </a:r>
            <a:r>
              <a:rPr lang="en-US" sz="1600" b="0" i="0" dirty="0" err="1">
                <a:solidFill>
                  <a:schemeClr val="bg2"/>
                </a:solidFill>
                <a:latin typeface="Century Gothic" panose="020B0502020202020204" pitchFamily="34" charset="0"/>
              </a:rPr>
              <a:t>amet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consectetur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adipiscing</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elit</a:t>
            </a:r>
            <a:r>
              <a:rPr lang="en-US" sz="1600" b="0" i="0" dirty="0">
                <a:solidFill>
                  <a:schemeClr val="bg2"/>
                </a:solidFill>
                <a:latin typeface="Century Gothic" panose="020B0502020202020204" pitchFamily="34" charset="0"/>
              </a:rPr>
              <a:t>, sed do </a:t>
            </a:r>
            <a:r>
              <a:rPr lang="en-US" sz="1600" b="0" i="0" dirty="0" err="1">
                <a:solidFill>
                  <a:schemeClr val="bg2"/>
                </a:solidFill>
                <a:latin typeface="Century Gothic" panose="020B0502020202020204" pitchFamily="34" charset="0"/>
              </a:rPr>
              <a:t>eiusmod</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tempor</a:t>
            </a:r>
            <a:endParaRPr lang="en-US" sz="1600" b="0" i="0" dirty="0">
              <a:solidFill>
                <a:schemeClr val="bg2"/>
              </a:solidFill>
              <a:latin typeface="Century Gothic" panose="020B0502020202020204" pitchFamily="34" charset="0"/>
            </a:endParaRPr>
          </a:p>
        </p:txBody>
      </p:sp>
      <p:sp>
        <p:nvSpPr>
          <p:cNvPr id="70" name="Rounded Rectangle 6">
            <a:extLst>
              <a:ext uri="{FF2B5EF4-FFF2-40B4-BE49-F238E27FC236}">
                <a16:creationId xmlns:a16="http://schemas.microsoft.com/office/drawing/2014/main" id="{F47343E5-6F5F-5648-8DD9-7EDE367B05FF}"/>
              </a:ext>
            </a:extLst>
          </p:cNvPr>
          <p:cNvSpPr/>
          <p:nvPr userDrawn="1"/>
        </p:nvSpPr>
        <p:spPr>
          <a:xfrm>
            <a:off x="4599981" y="1818489"/>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1" name="Text Placeholder 7">
            <a:extLst>
              <a:ext uri="{FF2B5EF4-FFF2-40B4-BE49-F238E27FC236}">
                <a16:creationId xmlns:a16="http://schemas.microsoft.com/office/drawing/2014/main" id="{C30F0172-CA7D-8546-B809-B5260D9A09B6}"/>
              </a:ext>
            </a:extLst>
          </p:cNvPr>
          <p:cNvSpPr>
            <a:spLocks noGrp="1"/>
          </p:cNvSpPr>
          <p:nvPr>
            <p:ph type="body" sz="quarter" idx="23" hasCustomPrompt="1"/>
          </p:nvPr>
        </p:nvSpPr>
        <p:spPr>
          <a:xfrm>
            <a:off x="4928434" y="1879453"/>
            <a:ext cx="2306653" cy="545636"/>
          </a:xfrm>
        </p:spPr>
        <p:txBody>
          <a:bodyPr>
            <a:noAutofit/>
          </a:bodyPr>
          <a:lstStyle>
            <a:lvl1pPr>
              <a:defRPr sz="1800" b="1" spc="0">
                <a:solidFill>
                  <a:schemeClr val="bg2"/>
                </a:solidFill>
              </a:defRPr>
            </a:lvl1pPr>
          </a:lstStyle>
          <a:p>
            <a:r>
              <a:rPr lang="en-US" b="1" dirty="0">
                <a:solidFill>
                  <a:schemeClr val="bg2"/>
                </a:solidFill>
              </a:rPr>
              <a:t>Title goes in here</a:t>
            </a:r>
            <a:endParaRPr lang="en-US" dirty="0">
              <a:solidFill>
                <a:schemeClr val="bg2"/>
              </a:solidFill>
            </a:endParaRPr>
          </a:p>
        </p:txBody>
      </p:sp>
      <p:sp>
        <p:nvSpPr>
          <p:cNvPr id="72" name="Text Placeholder 10">
            <a:extLst>
              <a:ext uri="{FF2B5EF4-FFF2-40B4-BE49-F238E27FC236}">
                <a16:creationId xmlns:a16="http://schemas.microsoft.com/office/drawing/2014/main" id="{C78B0727-F5BA-F840-B884-3F352CA41E62}"/>
              </a:ext>
            </a:extLst>
          </p:cNvPr>
          <p:cNvSpPr>
            <a:spLocks noGrp="1"/>
          </p:cNvSpPr>
          <p:nvPr>
            <p:ph type="body" sz="quarter" idx="24" hasCustomPrompt="1"/>
          </p:nvPr>
        </p:nvSpPr>
        <p:spPr>
          <a:xfrm>
            <a:off x="4928360" y="2568324"/>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chemeClr val="bg2"/>
                </a:solidFill>
                <a:latin typeface="Century Gothic" panose="020B0502020202020204" pitchFamily="34" charset="0"/>
              </a:rPr>
              <a:t>Lorem ipsum dolor sit </a:t>
            </a:r>
            <a:r>
              <a:rPr lang="en-US" sz="1600" b="0" i="0" dirty="0" err="1">
                <a:solidFill>
                  <a:schemeClr val="bg2"/>
                </a:solidFill>
                <a:latin typeface="Century Gothic" panose="020B0502020202020204" pitchFamily="34" charset="0"/>
              </a:rPr>
              <a:t>amet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consectetur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adipiscing</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elit</a:t>
            </a:r>
            <a:r>
              <a:rPr lang="en-US" sz="1600" b="0" i="0" dirty="0">
                <a:solidFill>
                  <a:schemeClr val="bg2"/>
                </a:solidFill>
                <a:latin typeface="Century Gothic" panose="020B0502020202020204" pitchFamily="34" charset="0"/>
              </a:rPr>
              <a:t>, sed do </a:t>
            </a:r>
            <a:r>
              <a:rPr lang="en-US" sz="1600" b="0" i="0" dirty="0" err="1">
                <a:solidFill>
                  <a:schemeClr val="bg2"/>
                </a:solidFill>
                <a:latin typeface="Century Gothic" panose="020B0502020202020204" pitchFamily="34" charset="0"/>
              </a:rPr>
              <a:t>eiusmod</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tempor</a:t>
            </a:r>
            <a:endParaRPr lang="en-US" sz="1600" b="0" i="0" dirty="0">
              <a:solidFill>
                <a:schemeClr val="bg2"/>
              </a:solidFill>
              <a:latin typeface="Century Gothic" panose="020B0502020202020204" pitchFamily="34" charset="0"/>
            </a:endParaRPr>
          </a:p>
        </p:txBody>
      </p:sp>
      <p:sp>
        <p:nvSpPr>
          <p:cNvPr id="73" name="Rounded Rectangle 6">
            <a:extLst>
              <a:ext uri="{FF2B5EF4-FFF2-40B4-BE49-F238E27FC236}">
                <a16:creationId xmlns:a16="http://schemas.microsoft.com/office/drawing/2014/main" id="{481F937C-A29C-EA46-A725-E4C57C9312B5}"/>
              </a:ext>
            </a:extLst>
          </p:cNvPr>
          <p:cNvSpPr/>
          <p:nvPr userDrawn="1"/>
        </p:nvSpPr>
        <p:spPr>
          <a:xfrm>
            <a:off x="7722225" y="1818489"/>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4" name="Text Placeholder 7">
            <a:extLst>
              <a:ext uri="{FF2B5EF4-FFF2-40B4-BE49-F238E27FC236}">
                <a16:creationId xmlns:a16="http://schemas.microsoft.com/office/drawing/2014/main" id="{E5B0E9DF-6781-2948-A51F-4C3FB3CFBCD8}"/>
              </a:ext>
            </a:extLst>
          </p:cNvPr>
          <p:cNvSpPr>
            <a:spLocks noGrp="1"/>
          </p:cNvSpPr>
          <p:nvPr>
            <p:ph type="body" sz="quarter" idx="25" hasCustomPrompt="1"/>
          </p:nvPr>
        </p:nvSpPr>
        <p:spPr>
          <a:xfrm>
            <a:off x="8050678" y="1879453"/>
            <a:ext cx="2306653" cy="545636"/>
          </a:xfrm>
        </p:spPr>
        <p:txBody>
          <a:bodyPr>
            <a:noAutofit/>
          </a:bodyPr>
          <a:lstStyle>
            <a:lvl1pPr>
              <a:defRPr sz="1800" b="1" spc="0">
                <a:solidFill>
                  <a:schemeClr val="bg2"/>
                </a:solidFill>
              </a:defRPr>
            </a:lvl1pPr>
          </a:lstStyle>
          <a:p>
            <a:r>
              <a:rPr lang="en-US" b="1" dirty="0">
                <a:solidFill>
                  <a:schemeClr val="bg2"/>
                </a:solidFill>
              </a:rPr>
              <a:t>Title goes in here</a:t>
            </a:r>
            <a:endParaRPr lang="en-US" dirty="0">
              <a:solidFill>
                <a:schemeClr val="bg2"/>
              </a:solidFill>
            </a:endParaRPr>
          </a:p>
        </p:txBody>
      </p:sp>
      <p:sp>
        <p:nvSpPr>
          <p:cNvPr id="75" name="Text Placeholder 10">
            <a:extLst>
              <a:ext uri="{FF2B5EF4-FFF2-40B4-BE49-F238E27FC236}">
                <a16:creationId xmlns:a16="http://schemas.microsoft.com/office/drawing/2014/main" id="{BC194B69-C9B0-A24A-84FC-2988CB779912}"/>
              </a:ext>
            </a:extLst>
          </p:cNvPr>
          <p:cNvSpPr>
            <a:spLocks noGrp="1"/>
          </p:cNvSpPr>
          <p:nvPr>
            <p:ph type="body" sz="quarter" idx="26" hasCustomPrompt="1"/>
          </p:nvPr>
        </p:nvSpPr>
        <p:spPr>
          <a:xfrm>
            <a:off x="8050604" y="2568324"/>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chemeClr val="bg2"/>
                </a:solidFill>
                <a:latin typeface="Century Gothic" panose="020B0502020202020204" pitchFamily="34" charset="0"/>
              </a:rPr>
              <a:t>Lorem ipsum dolor sit </a:t>
            </a:r>
            <a:r>
              <a:rPr lang="en-US" sz="1600" b="0" i="0" dirty="0" err="1">
                <a:solidFill>
                  <a:schemeClr val="bg2"/>
                </a:solidFill>
                <a:latin typeface="Century Gothic" panose="020B0502020202020204" pitchFamily="34" charset="0"/>
              </a:rPr>
              <a:t>amet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consectetur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adipiscing</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elit</a:t>
            </a:r>
            <a:r>
              <a:rPr lang="en-US" sz="1600" b="0" i="0" dirty="0">
                <a:solidFill>
                  <a:schemeClr val="bg2"/>
                </a:solidFill>
                <a:latin typeface="Century Gothic" panose="020B0502020202020204" pitchFamily="34" charset="0"/>
              </a:rPr>
              <a:t>, sed do </a:t>
            </a:r>
            <a:r>
              <a:rPr lang="en-US" sz="1600" b="0" i="0" dirty="0" err="1">
                <a:solidFill>
                  <a:schemeClr val="bg2"/>
                </a:solidFill>
                <a:latin typeface="Century Gothic" panose="020B0502020202020204" pitchFamily="34" charset="0"/>
              </a:rPr>
              <a:t>eiusmod</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tempor</a:t>
            </a:r>
            <a:endParaRPr lang="en-US" sz="1600" b="0" i="0" dirty="0">
              <a:solidFill>
                <a:schemeClr val="bg2"/>
              </a:solidFill>
              <a:latin typeface="Century Gothic" panose="020B0502020202020204" pitchFamily="34" charset="0"/>
            </a:endParaRPr>
          </a:p>
        </p:txBody>
      </p:sp>
      <p:sp>
        <p:nvSpPr>
          <p:cNvPr id="76" name="Rounded Rectangle 6">
            <a:extLst>
              <a:ext uri="{FF2B5EF4-FFF2-40B4-BE49-F238E27FC236}">
                <a16:creationId xmlns:a16="http://schemas.microsoft.com/office/drawing/2014/main" id="{C69D14F1-616E-364D-B5E4-10B8F4CA39C5}"/>
              </a:ext>
            </a:extLst>
          </p:cNvPr>
          <p:cNvSpPr/>
          <p:nvPr userDrawn="1"/>
        </p:nvSpPr>
        <p:spPr>
          <a:xfrm>
            <a:off x="1500315" y="3839990"/>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7" name="Text Placeholder 7">
            <a:extLst>
              <a:ext uri="{FF2B5EF4-FFF2-40B4-BE49-F238E27FC236}">
                <a16:creationId xmlns:a16="http://schemas.microsoft.com/office/drawing/2014/main" id="{635CF377-6050-314E-A74F-CBF23804629F}"/>
              </a:ext>
            </a:extLst>
          </p:cNvPr>
          <p:cNvSpPr>
            <a:spLocks noGrp="1"/>
          </p:cNvSpPr>
          <p:nvPr>
            <p:ph type="body" sz="quarter" idx="27" hasCustomPrompt="1"/>
          </p:nvPr>
        </p:nvSpPr>
        <p:spPr>
          <a:xfrm>
            <a:off x="1828768" y="3900954"/>
            <a:ext cx="2306653" cy="545636"/>
          </a:xfrm>
        </p:spPr>
        <p:txBody>
          <a:bodyPr>
            <a:noAutofit/>
          </a:bodyPr>
          <a:lstStyle>
            <a:lvl1pPr>
              <a:defRPr sz="1800" b="1" spc="0">
                <a:solidFill>
                  <a:schemeClr val="bg2"/>
                </a:solidFill>
              </a:defRPr>
            </a:lvl1pPr>
          </a:lstStyle>
          <a:p>
            <a:r>
              <a:rPr lang="en-US" b="1" dirty="0">
                <a:solidFill>
                  <a:schemeClr val="bg2"/>
                </a:solidFill>
              </a:rPr>
              <a:t>Title goes in here</a:t>
            </a:r>
            <a:endParaRPr lang="en-US" dirty="0">
              <a:solidFill>
                <a:schemeClr val="bg2"/>
              </a:solidFill>
            </a:endParaRPr>
          </a:p>
        </p:txBody>
      </p:sp>
      <p:sp>
        <p:nvSpPr>
          <p:cNvPr id="78" name="Text Placeholder 10">
            <a:extLst>
              <a:ext uri="{FF2B5EF4-FFF2-40B4-BE49-F238E27FC236}">
                <a16:creationId xmlns:a16="http://schemas.microsoft.com/office/drawing/2014/main" id="{FEDDD435-817A-BB47-ADEB-2969AFFC7BAF}"/>
              </a:ext>
            </a:extLst>
          </p:cNvPr>
          <p:cNvSpPr>
            <a:spLocks noGrp="1"/>
          </p:cNvSpPr>
          <p:nvPr>
            <p:ph type="body" sz="quarter" idx="28" hasCustomPrompt="1"/>
          </p:nvPr>
        </p:nvSpPr>
        <p:spPr>
          <a:xfrm>
            <a:off x="1828694" y="4589825"/>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chemeClr val="bg2"/>
                </a:solidFill>
                <a:latin typeface="Century Gothic" panose="020B0502020202020204" pitchFamily="34" charset="0"/>
              </a:rPr>
              <a:t>Lorem ipsum dolor sit </a:t>
            </a:r>
            <a:r>
              <a:rPr lang="en-US" sz="1600" b="0" i="0" dirty="0" err="1">
                <a:solidFill>
                  <a:schemeClr val="bg2"/>
                </a:solidFill>
                <a:latin typeface="Century Gothic" panose="020B0502020202020204" pitchFamily="34" charset="0"/>
              </a:rPr>
              <a:t>amet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consectetur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adipiscing</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elit</a:t>
            </a:r>
            <a:r>
              <a:rPr lang="en-US" sz="1600" b="0" i="0" dirty="0">
                <a:solidFill>
                  <a:schemeClr val="bg2"/>
                </a:solidFill>
                <a:latin typeface="Century Gothic" panose="020B0502020202020204" pitchFamily="34" charset="0"/>
              </a:rPr>
              <a:t>, sed do </a:t>
            </a:r>
            <a:r>
              <a:rPr lang="en-US" sz="1600" b="0" i="0" dirty="0" err="1">
                <a:solidFill>
                  <a:schemeClr val="bg2"/>
                </a:solidFill>
                <a:latin typeface="Century Gothic" panose="020B0502020202020204" pitchFamily="34" charset="0"/>
              </a:rPr>
              <a:t>eiusmod</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tempor</a:t>
            </a:r>
            <a:endParaRPr lang="en-US" sz="1600" b="0" i="0" dirty="0">
              <a:solidFill>
                <a:schemeClr val="bg2"/>
              </a:solidFill>
              <a:latin typeface="Century Gothic" panose="020B0502020202020204" pitchFamily="34" charset="0"/>
            </a:endParaRPr>
          </a:p>
        </p:txBody>
      </p:sp>
      <p:sp>
        <p:nvSpPr>
          <p:cNvPr id="79" name="Rounded Rectangle 6">
            <a:extLst>
              <a:ext uri="{FF2B5EF4-FFF2-40B4-BE49-F238E27FC236}">
                <a16:creationId xmlns:a16="http://schemas.microsoft.com/office/drawing/2014/main" id="{30C49CCF-8A8F-EA4F-9DB0-E143AB901D71}"/>
              </a:ext>
            </a:extLst>
          </p:cNvPr>
          <p:cNvSpPr/>
          <p:nvPr userDrawn="1"/>
        </p:nvSpPr>
        <p:spPr>
          <a:xfrm>
            <a:off x="4604882" y="3839990"/>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0" name="Text Placeholder 7">
            <a:extLst>
              <a:ext uri="{FF2B5EF4-FFF2-40B4-BE49-F238E27FC236}">
                <a16:creationId xmlns:a16="http://schemas.microsoft.com/office/drawing/2014/main" id="{80A5CA8F-BB13-464D-91AE-472CE8BD92FE}"/>
              </a:ext>
            </a:extLst>
          </p:cNvPr>
          <p:cNvSpPr>
            <a:spLocks noGrp="1"/>
          </p:cNvSpPr>
          <p:nvPr>
            <p:ph type="body" sz="quarter" idx="29" hasCustomPrompt="1"/>
          </p:nvPr>
        </p:nvSpPr>
        <p:spPr>
          <a:xfrm>
            <a:off x="4933335" y="3900954"/>
            <a:ext cx="2306653" cy="545636"/>
          </a:xfrm>
        </p:spPr>
        <p:txBody>
          <a:bodyPr>
            <a:noAutofit/>
          </a:bodyPr>
          <a:lstStyle>
            <a:lvl1pPr>
              <a:defRPr sz="1800" b="1" spc="0">
                <a:solidFill>
                  <a:schemeClr val="bg2"/>
                </a:solidFill>
              </a:defRPr>
            </a:lvl1pPr>
          </a:lstStyle>
          <a:p>
            <a:r>
              <a:rPr lang="en-US" b="1" dirty="0">
                <a:solidFill>
                  <a:schemeClr val="bg2"/>
                </a:solidFill>
              </a:rPr>
              <a:t>Title goes in here</a:t>
            </a:r>
            <a:endParaRPr lang="en-US" dirty="0">
              <a:solidFill>
                <a:schemeClr val="bg2"/>
              </a:solidFill>
            </a:endParaRPr>
          </a:p>
        </p:txBody>
      </p:sp>
      <p:sp>
        <p:nvSpPr>
          <p:cNvPr id="81" name="Text Placeholder 10">
            <a:extLst>
              <a:ext uri="{FF2B5EF4-FFF2-40B4-BE49-F238E27FC236}">
                <a16:creationId xmlns:a16="http://schemas.microsoft.com/office/drawing/2014/main" id="{9142EF0C-2DD5-6C4D-97CC-7F5D25CCCCA8}"/>
              </a:ext>
            </a:extLst>
          </p:cNvPr>
          <p:cNvSpPr>
            <a:spLocks noGrp="1"/>
          </p:cNvSpPr>
          <p:nvPr>
            <p:ph type="body" sz="quarter" idx="30" hasCustomPrompt="1"/>
          </p:nvPr>
        </p:nvSpPr>
        <p:spPr>
          <a:xfrm>
            <a:off x="4933261" y="4589825"/>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chemeClr val="bg2"/>
                </a:solidFill>
                <a:latin typeface="Century Gothic" panose="020B0502020202020204" pitchFamily="34" charset="0"/>
              </a:rPr>
              <a:t>Lorem ipsum dolor sit </a:t>
            </a:r>
            <a:r>
              <a:rPr lang="en-US" sz="1600" b="0" i="0" dirty="0" err="1">
                <a:solidFill>
                  <a:schemeClr val="bg2"/>
                </a:solidFill>
                <a:latin typeface="Century Gothic" panose="020B0502020202020204" pitchFamily="34" charset="0"/>
              </a:rPr>
              <a:t>amet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consectetur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adipiscing</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elit</a:t>
            </a:r>
            <a:r>
              <a:rPr lang="en-US" sz="1600" b="0" i="0" dirty="0">
                <a:solidFill>
                  <a:schemeClr val="bg2"/>
                </a:solidFill>
                <a:latin typeface="Century Gothic" panose="020B0502020202020204" pitchFamily="34" charset="0"/>
              </a:rPr>
              <a:t>, sed do </a:t>
            </a:r>
            <a:r>
              <a:rPr lang="en-US" sz="1600" b="0" i="0" dirty="0" err="1">
                <a:solidFill>
                  <a:schemeClr val="bg2"/>
                </a:solidFill>
                <a:latin typeface="Century Gothic" panose="020B0502020202020204" pitchFamily="34" charset="0"/>
              </a:rPr>
              <a:t>eiusmod</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tempor</a:t>
            </a:r>
            <a:endParaRPr lang="en-US" sz="1600" b="0" i="0" dirty="0">
              <a:solidFill>
                <a:schemeClr val="bg2"/>
              </a:solidFill>
              <a:latin typeface="Century Gothic" panose="020B0502020202020204" pitchFamily="34" charset="0"/>
            </a:endParaRPr>
          </a:p>
        </p:txBody>
      </p:sp>
      <p:sp>
        <p:nvSpPr>
          <p:cNvPr id="82" name="Rounded Rectangle 6">
            <a:extLst>
              <a:ext uri="{FF2B5EF4-FFF2-40B4-BE49-F238E27FC236}">
                <a16:creationId xmlns:a16="http://schemas.microsoft.com/office/drawing/2014/main" id="{806FF649-1EE0-6140-9A25-7947A7C77DF2}"/>
              </a:ext>
            </a:extLst>
          </p:cNvPr>
          <p:cNvSpPr/>
          <p:nvPr userDrawn="1"/>
        </p:nvSpPr>
        <p:spPr>
          <a:xfrm>
            <a:off x="7727126" y="3839990"/>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3" name="Text Placeholder 7">
            <a:extLst>
              <a:ext uri="{FF2B5EF4-FFF2-40B4-BE49-F238E27FC236}">
                <a16:creationId xmlns:a16="http://schemas.microsoft.com/office/drawing/2014/main" id="{89797BCD-F3AA-E149-98C0-D10335C245BB}"/>
              </a:ext>
            </a:extLst>
          </p:cNvPr>
          <p:cNvSpPr>
            <a:spLocks noGrp="1"/>
          </p:cNvSpPr>
          <p:nvPr>
            <p:ph type="body" sz="quarter" idx="31" hasCustomPrompt="1"/>
          </p:nvPr>
        </p:nvSpPr>
        <p:spPr>
          <a:xfrm>
            <a:off x="8055579" y="3900954"/>
            <a:ext cx="2306653" cy="545636"/>
          </a:xfrm>
        </p:spPr>
        <p:txBody>
          <a:bodyPr>
            <a:noAutofit/>
          </a:bodyPr>
          <a:lstStyle>
            <a:lvl1pPr>
              <a:defRPr sz="1800" b="1" spc="0">
                <a:solidFill>
                  <a:schemeClr val="bg2"/>
                </a:solidFill>
              </a:defRPr>
            </a:lvl1pPr>
          </a:lstStyle>
          <a:p>
            <a:r>
              <a:rPr lang="en-US" b="1" dirty="0">
                <a:solidFill>
                  <a:schemeClr val="bg2"/>
                </a:solidFill>
              </a:rPr>
              <a:t>Title goes in here</a:t>
            </a:r>
            <a:endParaRPr lang="en-US" dirty="0">
              <a:solidFill>
                <a:schemeClr val="bg2"/>
              </a:solidFill>
            </a:endParaRPr>
          </a:p>
        </p:txBody>
      </p:sp>
      <p:sp>
        <p:nvSpPr>
          <p:cNvPr id="84" name="Text Placeholder 10">
            <a:extLst>
              <a:ext uri="{FF2B5EF4-FFF2-40B4-BE49-F238E27FC236}">
                <a16:creationId xmlns:a16="http://schemas.microsoft.com/office/drawing/2014/main" id="{65D12D66-6BBF-E94B-A3AA-30F762692458}"/>
              </a:ext>
            </a:extLst>
          </p:cNvPr>
          <p:cNvSpPr>
            <a:spLocks noGrp="1"/>
          </p:cNvSpPr>
          <p:nvPr>
            <p:ph type="body" sz="quarter" idx="32" hasCustomPrompt="1"/>
          </p:nvPr>
        </p:nvSpPr>
        <p:spPr>
          <a:xfrm>
            <a:off x="8055505" y="4589825"/>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chemeClr val="bg2"/>
                </a:solidFill>
                <a:latin typeface="Century Gothic" panose="020B0502020202020204" pitchFamily="34" charset="0"/>
              </a:rPr>
              <a:t>Lorem ipsum dolor sit </a:t>
            </a:r>
            <a:r>
              <a:rPr lang="en-US" sz="1600" b="0" i="0" dirty="0" err="1">
                <a:solidFill>
                  <a:schemeClr val="bg2"/>
                </a:solidFill>
                <a:latin typeface="Century Gothic" panose="020B0502020202020204" pitchFamily="34" charset="0"/>
              </a:rPr>
              <a:t>amet</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consectetur</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adipiscing</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elit</a:t>
            </a:r>
            <a:r>
              <a:rPr lang="en-US" sz="1600" b="0" i="0" dirty="0">
                <a:solidFill>
                  <a:schemeClr val="bg2"/>
                </a:solidFill>
                <a:latin typeface="Century Gothic" panose="020B0502020202020204" pitchFamily="34" charset="0"/>
              </a:rPr>
              <a:t>, sed do </a:t>
            </a:r>
            <a:r>
              <a:rPr lang="en-US" sz="1600" b="0" i="0" dirty="0" err="1">
                <a:solidFill>
                  <a:schemeClr val="bg2"/>
                </a:solidFill>
                <a:latin typeface="Century Gothic" panose="020B0502020202020204" pitchFamily="34" charset="0"/>
              </a:rPr>
              <a:t>eiusmod</a:t>
            </a:r>
            <a:r>
              <a:rPr lang="en-US" sz="1600" b="0" i="0" dirty="0">
                <a:solidFill>
                  <a:schemeClr val="bg2"/>
                </a:solidFill>
                <a:latin typeface="Century Gothic" panose="020B0502020202020204" pitchFamily="34" charset="0"/>
              </a:rPr>
              <a:t> </a:t>
            </a:r>
            <a:r>
              <a:rPr lang="en-US" sz="1600" b="0" i="0" dirty="0" err="1">
                <a:solidFill>
                  <a:schemeClr val="bg2"/>
                </a:solidFill>
                <a:latin typeface="Century Gothic" panose="020B0502020202020204" pitchFamily="34" charset="0"/>
              </a:rPr>
              <a:t>tempor</a:t>
            </a:r>
            <a:endParaRPr lang="en-US" sz="1600" b="0" i="0" dirty="0">
              <a:solidFill>
                <a:schemeClr val="bg2"/>
              </a:solidFill>
              <a:latin typeface="Century Gothic" panose="020B0502020202020204" pitchFamily="34" charset="0"/>
            </a:endParaRPr>
          </a:p>
        </p:txBody>
      </p:sp>
      <p:sp>
        <p:nvSpPr>
          <p:cNvPr id="27" name="Title 1">
            <a:extLst>
              <a:ext uri="{FF2B5EF4-FFF2-40B4-BE49-F238E27FC236}">
                <a16:creationId xmlns:a16="http://schemas.microsoft.com/office/drawing/2014/main" id="{3F314A35-596A-AD40-957C-1B5FC7F2FC0F}"/>
              </a:ext>
            </a:extLst>
          </p:cNvPr>
          <p:cNvSpPr>
            <a:spLocks noGrp="1"/>
          </p:cNvSpPr>
          <p:nvPr>
            <p:ph type="title" hasCustomPrompt="1"/>
          </p:nvPr>
        </p:nvSpPr>
        <p:spPr>
          <a:xfrm>
            <a:off x="463648" y="567041"/>
            <a:ext cx="6082862" cy="419100"/>
          </a:xfrm>
        </p:spPr>
        <p:txBody>
          <a:bodyPr/>
          <a:lstStyle/>
          <a:p>
            <a:r>
              <a:rPr lang="en-US" dirty="0"/>
              <a:t>Header for slide goes here</a:t>
            </a:r>
          </a:p>
        </p:txBody>
      </p:sp>
      <p:sp>
        <p:nvSpPr>
          <p:cNvPr id="28" name="Text Placeholder 6">
            <a:extLst>
              <a:ext uri="{FF2B5EF4-FFF2-40B4-BE49-F238E27FC236}">
                <a16:creationId xmlns:a16="http://schemas.microsoft.com/office/drawing/2014/main" id="{EA30CA9E-F9F8-C244-AC8E-D7D4ECB23739}"/>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dirty="0"/>
              <a:t>Sub-header goes in here (optional) </a:t>
            </a:r>
          </a:p>
        </p:txBody>
      </p:sp>
      <p:sp>
        <p:nvSpPr>
          <p:cNvPr id="5" name="Slide Number Placeholder 4">
            <a:extLst>
              <a:ext uri="{FF2B5EF4-FFF2-40B4-BE49-F238E27FC236}">
                <a16:creationId xmlns:a16="http://schemas.microsoft.com/office/drawing/2014/main" id="{DBC063CE-7FE9-E944-8FBF-8176361D3E58}"/>
              </a:ext>
            </a:extLst>
          </p:cNvPr>
          <p:cNvSpPr>
            <a:spLocks noGrp="1"/>
          </p:cNvSpPr>
          <p:nvPr>
            <p:ph type="sldNum" sz="quarter" idx="35"/>
          </p:nvPr>
        </p:nvSpPr>
        <p:spPr/>
        <p:txBody>
          <a:bodyPr/>
          <a:lstStyle/>
          <a:p>
            <a:pPr algn="r"/>
            <a:r>
              <a:rPr lang="en-US" dirty="0"/>
              <a:t>  </a:t>
            </a:r>
            <a:fld id="{E0E21186-8CC3-194A-9753-0BBC1EC778BB}" type="slidenum">
              <a:rPr lang="en-US" smtClean="0"/>
              <a:pPr algn="r"/>
              <a:t>‹#›</a:t>
            </a:fld>
            <a:endParaRPr lang="en-US" dirty="0"/>
          </a:p>
        </p:txBody>
      </p:sp>
    </p:spTree>
    <p:extLst>
      <p:ext uri="{BB962C8B-B14F-4D97-AF65-F5344CB8AC3E}">
        <p14:creationId xmlns:p14="http://schemas.microsoft.com/office/powerpoint/2010/main" val="888294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5" name="Rounded Rectangle 32">
            <a:extLst>
              <a:ext uri="{FF2B5EF4-FFF2-40B4-BE49-F238E27FC236}">
                <a16:creationId xmlns:a16="http://schemas.microsoft.com/office/drawing/2014/main" id="{DB0083BE-8B47-4D49-B1FC-A874E35E0A97}"/>
              </a:ext>
            </a:extLst>
          </p:cNvPr>
          <p:cNvSpPr/>
          <p:nvPr userDrawn="1"/>
        </p:nvSpPr>
        <p:spPr>
          <a:xfrm>
            <a:off x="1497582"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2"/>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7">
            <a:extLst>
              <a:ext uri="{FF2B5EF4-FFF2-40B4-BE49-F238E27FC236}">
                <a16:creationId xmlns:a16="http://schemas.microsoft.com/office/drawing/2014/main" id="{DA8DC59F-27A2-504D-BEC1-FD7F7C640CB2}"/>
              </a:ext>
            </a:extLst>
          </p:cNvPr>
          <p:cNvSpPr>
            <a:spLocks noGrp="1"/>
          </p:cNvSpPr>
          <p:nvPr>
            <p:ph type="body" sz="quarter" idx="19" hasCustomPrompt="1"/>
          </p:nvPr>
        </p:nvSpPr>
        <p:spPr>
          <a:xfrm>
            <a:off x="1821764" y="2102789"/>
            <a:ext cx="2306653" cy="5456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spc="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schemeClr val="bg1"/>
                </a:solidFill>
              </a:rPr>
              <a:t>Title goes in here</a:t>
            </a:r>
            <a:endParaRPr lang="en-US" dirty="0">
              <a:solidFill>
                <a:schemeClr val="bg1"/>
              </a:solidFill>
            </a:endParaRPr>
          </a:p>
        </p:txBody>
      </p:sp>
      <p:sp>
        <p:nvSpPr>
          <p:cNvPr id="25" name="Text Placeholder 10">
            <a:extLst>
              <a:ext uri="{FF2B5EF4-FFF2-40B4-BE49-F238E27FC236}">
                <a16:creationId xmlns:a16="http://schemas.microsoft.com/office/drawing/2014/main" id="{EB335D51-08B9-5145-ABF9-057DFCA29C97}"/>
              </a:ext>
            </a:extLst>
          </p:cNvPr>
          <p:cNvSpPr>
            <a:spLocks noGrp="1"/>
          </p:cNvSpPr>
          <p:nvPr>
            <p:ph type="body" sz="quarter" idx="20" hasCustomPrompt="1"/>
          </p:nvPr>
        </p:nvSpPr>
        <p:spPr>
          <a:xfrm>
            <a:off x="1821764" y="2811945"/>
            <a:ext cx="2306637" cy="2704747"/>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spc="0"/>
            </a:lvl1pPr>
            <a:lvl2pPr>
              <a:defRPr sz="16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chemeClr val="bg1"/>
                </a:solidFill>
                <a:latin typeface="Century Gothic" panose="020B0502020202020204" pitchFamily="34" charset="0"/>
              </a:rPr>
              <a:t>Lorem ipsum dolor sit </a:t>
            </a:r>
            <a:r>
              <a:rPr lang="en-US" sz="1600" b="0" i="0" dirty="0" err="1">
                <a:solidFill>
                  <a:schemeClr val="bg1"/>
                </a:solidFill>
                <a:latin typeface="Century Gothic" panose="020B0502020202020204" pitchFamily="34" charset="0"/>
              </a:rPr>
              <a:t>amet</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consectetur</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adipiscing</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elit</a:t>
            </a:r>
            <a:r>
              <a:rPr lang="en-US" sz="1600" b="0" i="0" dirty="0">
                <a:solidFill>
                  <a:schemeClr val="bg1"/>
                </a:solidFill>
                <a:latin typeface="Century Gothic" panose="020B0502020202020204" pitchFamily="34" charset="0"/>
              </a:rPr>
              <a:t>, sed do </a:t>
            </a:r>
            <a:r>
              <a:rPr lang="en-US" sz="1600" b="0" i="0" dirty="0" err="1">
                <a:solidFill>
                  <a:schemeClr val="bg1"/>
                </a:solidFill>
                <a:latin typeface="Century Gothic" panose="020B0502020202020204" pitchFamily="34" charset="0"/>
              </a:rPr>
              <a:t>eiusmod</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tempor</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incididunt</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ut</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labore</a:t>
            </a:r>
            <a:r>
              <a:rPr lang="en-US" sz="1600" b="0" i="0" dirty="0">
                <a:solidFill>
                  <a:schemeClr val="bg1"/>
                </a:solidFill>
                <a:latin typeface="Century Gothic" panose="020B0502020202020204" pitchFamily="34" charset="0"/>
              </a:rPr>
              <a:t> et dolore magna </a:t>
            </a:r>
            <a:r>
              <a:rPr lang="en-US" sz="1600" b="0" i="0" dirty="0" err="1">
                <a:solidFill>
                  <a:schemeClr val="bg1"/>
                </a:solidFill>
                <a:latin typeface="Century Gothic" panose="020B0502020202020204" pitchFamily="34" charset="0"/>
              </a:rPr>
              <a:t>aliqua</a:t>
            </a:r>
            <a:r>
              <a:rPr lang="en-US" sz="1600" b="0" i="0" dirty="0">
                <a:solidFill>
                  <a:schemeClr val="bg1"/>
                </a:solidFill>
                <a:latin typeface="Century Gothic" panose="020B0502020202020204" pitchFamily="34" charset="0"/>
              </a:rPr>
              <a:t>. </a:t>
            </a:r>
          </a:p>
          <a:p>
            <a:pPr marL="285750" marR="0" lvl="0" indent="-285750" algn="l" defTabSz="914400" rtl="0" eaLnBrk="1" fontAlgn="auto" latinLnBrk="0" hangingPunct="1">
              <a:lnSpc>
                <a:spcPct val="90000"/>
              </a:lnSpc>
              <a:spcBef>
                <a:spcPts val="1000"/>
              </a:spcBef>
              <a:spcAft>
                <a:spcPts val="0"/>
              </a:spcAft>
              <a:buClrTx/>
              <a:buSzTx/>
              <a:tabLst/>
              <a:defRPr/>
            </a:pPr>
            <a:r>
              <a:rPr lang="en-US" sz="1600" b="0" i="0" dirty="0">
                <a:solidFill>
                  <a:schemeClr val="bg1"/>
                </a:solidFill>
                <a:latin typeface="Century Gothic" panose="020B0502020202020204" pitchFamily="34" charset="0"/>
              </a:rPr>
              <a:t>Lorem</a:t>
            </a:r>
          </a:p>
          <a:p>
            <a:pPr marL="573088" marR="0" lvl="1" indent="-285750" algn="l" defTabSz="914400" rtl="0" eaLnBrk="1" fontAlgn="auto" latinLnBrk="0" hangingPunct="1">
              <a:lnSpc>
                <a:spcPct val="90000"/>
              </a:lnSpc>
              <a:spcBef>
                <a:spcPts val="1000"/>
              </a:spcBef>
              <a:spcAft>
                <a:spcPts val="0"/>
              </a:spcAft>
              <a:buClrTx/>
              <a:buSzTx/>
              <a:tabLst/>
              <a:defRPr/>
            </a:pPr>
            <a:r>
              <a:rPr lang="en-US" sz="1600" b="0" i="0" dirty="0">
                <a:solidFill>
                  <a:schemeClr val="bg1"/>
                </a:solidFill>
                <a:latin typeface="Century Gothic" panose="020B0502020202020204" pitchFamily="34" charset="0"/>
              </a:rPr>
              <a:t>Ipsum</a:t>
            </a:r>
            <a:endParaRPr lang="en-US" sz="1600" dirty="0"/>
          </a:p>
        </p:txBody>
      </p:sp>
      <p:sp>
        <p:nvSpPr>
          <p:cNvPr id="36" name="Rounded Rectangle 32">
            <a:extLst>
              <a:ext uri="{FF2B5EF4-FFF2-40B4-BE49-F238E27FC236}">
                <a16:creationId xmlns:a16="http://schemas.microsoft.com/office/drawing/2014/main" id="{50EB2677-E95B-114B-90AB-4D73B758181A}"/>
              </a:ext>
            </a:extLst>
          </p:cNvPr>
          <p:cNvSpPr/>
          <p:nvPr userDrawn="1"/>
        </p:nvSpPr>
        <p:spPr>
          <a:xfrm>
            <a:off x="4617224"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2"/>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 Placeholder 7">
            <a:extLst>
              <a:ext uri="{FF2B5EF4-FFF2-40B4-BE49-F238E27FC236}">
                <a16:creationId xmlns:a16="http://schemas.microsoft.com/office/drawing/2014/main" id="{75386827-162F-7B46-9F98-476A6409C9B1}"/>
              </a:ext>
            </a:extLst>
          </p:cNvPr>
          <p:cNvSpPr>
            <a:spLocks noGrp="1"/>
          </p:cNvSpPr>
          <p:nvPr>
            <p:ph type="body" sz="quarter" idx="21" hasCustomPrompt="1"/>
          </p:nvPr>
        </p:nvSpPr>
        <p:spPr>
          <a:xfrm>
            <a:off x="4941406" y="2102789"/>
            <a:ext cx="2306653" cy="5456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spc="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schemeClr val="bg1"/>
                </a:solidFill>
              </a:rPr>
              <a:t>Title goes in here</a:t>
            </a:r>
            <a:endParaRPr lang="en-US" dirty="0">
              <a:solidFill>
                <a:schemeClr val="bg1"/>
              </a:solidFill>
            </a:endParaRPr>
          </a:p>
        </p:txBody>
      </p:sp>
      <p:sp>
        <p:nvSpPr>
          <p:cNvPr id="38" name="Text Placeholder 10">
            <a:extLst>
              <a:ext uri="{FF2B5EF4-FFF2-40B4-BE49-F238E27FC236}">
                <a16:creationId xmlns:a16="http://schemas.microsoft.com/office/drawing/2014/main" id="{0CB8D430-0A03-224C-B697-DF22734249FF}"/>
              </a:ext>
            </a:extLst>
          </p:cNvPr>
          <p:cNvSpPr>
            <a:spLocks noGrp="1"/>
          </p:cNvSpPr>
          <p:nvPr>
            <p:ph type="body" sz="quarter" idx="22" hasCustomPrompt="1"/>
          </p:nvPr>
        </p:nvSpPr>
        <p:spPr>
          <a:xfrm>
            <a:off x="4941406"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chemeClr val="bg1"/>
                </a:solidFill>
                <a:latin typeface="Century Gothic" panose="020B0502020202020204" pitchFamily="34" charset="0"/>
              </a:rPr>
              <a:t>Lorem ipsum dolor sit </a:t>
            </a:r>
            <a:r>
              <a:rPr lang="en-US" sz="1600" b="0" i="0" dirty="0" err="1">
                <a:solidFill>
                  <a:schemeClr val="bg1"/>
                </a:solidFill>
                <a:latin typeface="Century Gothic" panose="020B0502020202020204" pitchFamily="34" charset="0"/>
              </a:rPr>
              <a:t>amet</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consectetur</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adipiscing</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elit</a:t>
            </a:r>
            <a:r>
              <a:rPr lang="en-US" sz="1600" b="0" i="0" dirty="0">
                <a:solidFill>
                  <a:schemeClr val="bg1"/>
                </a:solidFill>
                <a:latin typeface="Century Gothic" panose="020B0502020202020204" pitchFamily="34" charset="0"/>
              </a:rPr>
              <a:t>, sed do </a:t>
            </a:r>
            <a:r>
              <a:rPr lang="en-US" sz="1600" b="0" i="0" dirty="0" err="1">
                <a:solidFill>
                  <a:schemeClr val="bg1"/>
                </a:solidFill>
                <a:latin typeface="Century Gothic" panose="020B0502020202020204" pitchFamily="34" charset="0"/>
              </a:rPr>
              <a:t>eiusmod</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tempor</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incididunt</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ut</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labore</a:t>
            </a:r>
            <a:r>
              <a:rPr lang="en-US" sz="1600" b="0" i="0" dirty="0">
                <a:solidFill>
                  <a:schemeClr val="bg1"/>
                </a:solidFill>
                <a:latin typeface="Century Gothic" panose="020B0502020202020204" pitchFamily="34" charset="0"/>
              </a:rPr>
              <a:t> et dolore magna </a:t>
            </a:r>
            <a:r>
              <a:rPr lang="en-US" sz="1600" b="0" i="0" dirty="0" err="1">
                <a:solidFill>
                  <a:schemeClr val="bg1"/>
                </a:solidFill>
                <a:latin typeface="Century Gothic" panose="020B0502020202020204" pitchFamily="34" charset="0"/>
              </a:rPr>
              <a:t>aliqua</a:t>
            </a:r>
            <a:r>
              <a:rPr lang="en-US" sz="1600" b="0" i="0" dirty="0">
                <a:solidFill>
                  <a:schemeClr val="bg1"/>
                </a:solidFill>
                <a:latin typeface="Century Gothic" panose="020B0502020202020204" pitchFamily="34" charset="0"/>
              </a:rPr>
              <a:t>. Ut </a:t>
            </a:r>
            <a:r>
              <a:rPr lang="en-US" sz="1600" b="0" i="0" dirty="0" err="1">
                <a:solidFill>
                  <a:schemeClr val="bg1"/>
                </a:solidFill>
                <a:latin typeface="Century Gothic" panose="020B0502020202020204" pitchFamily="34" charset="0"/>
              </a:rPr>
              <a:t>enim</a:t>
            </a:r>
            <a:r>
              <a:rPr lang="en-US" sz="1600" b="0" i="0" dirty="0">
                <a:solidFill>
                  <a:schemeClr val="bg1"/>
                </a:solidFill>
                <a:latin typeface="Century Gothic" panose="020B0502020202020204" pitchFamily="34" charset="0"/>
              </a:rPr>
              <a:t> ad minim </a:t>
            </a:r>
            <a:r>
              <a:rPr lang="en-US" sz="1600" b="0" i="0" dirty="0" err="1">
                <a:solidFill>
                  <a:schemeClr val="bg1"/>
                </a:solidFill>
                <a:latin typeface="Century Gothic" panose="020B0502020202020204" pitchFamily="34" charset="0"/>
              </a:rPr>
              <a:t>veniam</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quis</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nostrud</a:t>
            </a:r>
            <a:r>
              <a:rPr lang="en-US" sz="1600" b="0" i="0" dirty="0">
                <a:solidFill>
                  <a:schemeClr val="bg1"/>
                </a:solidFill>
                <a:latin typeface="Century Gothic" panose="020B0502020202020204" pitchFamily="34" charset="0"/>
              </a:rPr>
              <a:t> exercitation </a:t>
            </a:r>
            <a:r>
              <a:rPr lang="en-US" sz="1600" b="0" i="0" dirty="0" err="1">
                <a:solidFill>
                  <a:schemeClr val="bg1"/>
                </a:solidFill>
                <a:latin typeface="Century Gothic" panose="020B0502020202020204" pitchFamily="34" charset="0"/>
              </a:rPr>
              <a:t>ullamco</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laboris</a:t>
            </a:r>
            <a:r>
              <a:rPr lang="en-US" sz="1600" b="0" i="0" dirty="0">
                <a:solidFill>
                  <a:schemeClr val="bg1"/>
                </a:solidFill>
                <a:latin typeface="Century Gothic" panose="020B0502020202020204" pitchFamily="34" charset="0"/>
              </a:rPr>
              <a:t> nisi </a:t>
            </a:r>
            <a:r>
              <a:rPr lang="en-US" sz="1600" b="0" i="0" dirty="0" err="1">
                <a:solidFill>
                  <a:schemeClr val="bg1"/>
                </a:solidFill>
                <a:latin typeface="Century Gothic" panose="020B0502020202020204" pitchFamily="34" charset="0"/>
              </a:rPr>
              <a:t>ut</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quis</a:t>
            </a:r>
            <a:endParaRPr lang="en-US" sz="1600" dirty="0"/>
          </a:p>
        </p:txBody>
      </p:sp>
      <p:sp>
        <p:nvSpPr>
          <p:cNvPr id="39" name="Rounded Rectangle 32">
            <a:extLst>
              <a:ext uri="{FF2B5EF4-FFF2-40B4-BE49-F238E27FC236}">
                <a16:creationId xmlns:a16="http://schemas.microsoft.com/office/drawing/2014/main" id="{74AD4E55-6095-BE4E-9F5E-94A38E8977FD}"/>
              </a:ext>
            </a:extLst>
          </p:cNvPr>
          <p:cNvSpPr/>
          <p:nvPr userDrawn="1"/>
        </p:nvSpPr>
        <p:spPr>
          <a:xfrm>
            <a:off x="7736866"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2"/>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 Placeholder 7">
            <a:extLst>
              <a:ext uri="{FF2B5EF4-FFF2-40B4-BE49-F238E27FC236}">
                <a16:creationId xmlns:a16="http://schemas.microsoft.com/office/drawing/2014/main" id="{9400A201-DFAE-8847-A13D-7E8EDD601E4E}"/>
              </a:ext>
            </a:extLst>
          </p:cNvPr>
          <p:cNvSpPr>
            <a:spLocks noGrp="1"/>
          </p:cNvSpPr>
          <p:nvPr>
            <p:ph type="body" sz="quarter" idx="23" hasCustomPrompt="1"/>
          </p:nvPr>
        </p:nvSpPr>
        <p:spPr>
          <a:xfrm>
            <a:off x="8061048" y="2102789"/>
            <a:ext cx="2306653" cy="5456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spc="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schemeClr val="bg1"/>
                </a:solidFill>
              </a:rPr>
              <a:t>Title goes in here</a:t>
            </a:r>
            <a:endParaRPr lang="en-US" dirty="0">
              <a:solidFill>
                <a:schemeClr val="bg1"/>
              </a:solidFill>
            </a:endParaRPr>
          </a:p>
        </p:txBody>
      </p:sp>
      <p:sp>
        <p:nvSpPr>
          <p:cNvPr id="41" name="Text Placeholder 10">
            <a:extLst>
              <a:ext uri="{FF2B5EF4-FFF2-40B4-BE49-F238E27FC236}">
                <a16:creationId xmlns:a16="http://schemas.microsoft.com/office/drawing/2014/main" id="{1EC89942-80CB-0547-9CD5-93F3B4BBB401}"/>
              </a:ext>
            </a:extLst>
          </p:cNvPr>
          <p:cNvSpPr>
            <a:spLocks noGrp="1"/>
          </p:cNvSpPr>
          <p:nvPr>
            <p:ph type="body" sz="quarter" idx="24" hasCustomPrompt="1"/>
          </p:nvPr>
        </p:nvSpPr>
        <p:spPr>
          <a:xfrm>
            <a:off x="8061048"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chemeClr val="bg1"/>
                </a:solidFill>
                <a:latin typeface="Century Gothic" panose="020B0502020202020204" pitchFamily="34" charset="0"/>
              </a:rPr>
              <a:t>Lorem ipsum dolor sit </a:t>
            </a:r>
            <a:r>
              <a:rPr lang="en-US" sz="1600" b="0" i="0" dirty="0" err="1">
                <a:solidFill>
                  <a:schemeClr val="bg1"/>
                </a:solidFill>
                <a:latin typeface="Century Gothic" panose="020B0502020202020204" pitchFamily="34" charset="0"/>
              </a:rPr>
              <a:t>amet</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consectetur</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adipiscing</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elit</a:t>
            </a:r>
            <a:r>
              <a:rPr lang="en-US" sz="1600" b="0" i="0" dirty="0">
                <a:solidFill>
                  <a:schemeClr val="bg1"/>
                </a:solidFill>
                <a:latin typeface="Century Gothic" panose="020B0502020202020204" pitchFamily="34" charset="0"/>
              </a:rPr>
              <a:t>, sed do </a:t>
            </a:r>
            <a:r>
              <a:rPr lang="en-US" sz="1600" b="0" i="0" dirty="0" err="1">
                <a:solidFill>
                  <a:schemeClr val="bg1"/>
                </a:solidFill>
                <a:latin typeface="Century Gothic" panose="020B0502020202020204" pitchFamily="34" charset="0"/>
              </a:rPr>
              <a:t>eiusmod</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tempor</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incididunt</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ut</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labore</a:t>
            </a:r>
            <a:r>
              <a:rPr lang="en-US" sz="1600" b="0" i="0" dirty="0">
                <a:solidFill>
                  <a:schemeClr val="bg1"/>
                </a:solidFill>
                <a:latin typeface="Century Gothic" panose="020B0502020202020204" pitchFamily="34" charset="0"/>
              </a:rPr>
              <a:t> et dolore magna </a:t>
            </a:r>
            <a:r>
              <a:rPr lang="en-US" sz="1600" b="0" i="0" dirty="0" err="1">
                <a:solidFill>
                  <a:schemeClr val="bg1"/>
                </a:solidFill>
                <a:latin typeface="Century Gothic" panose="020B0502020202020204" pitchFamily="34" charset="0"/>
              </a:rPr>
              <a:t>aliqua</a:t>
            </a:r>
            <a:r>
              <a:rPr lang="en-US" sz="1600" b="0" i="0" dirty="0">
                <a:solidFill>
                  <a:schemeClr val="bg1"/>
                </a:solidFill>
                <a:latin typeface="Century Gothic" panose="020B0502020202020204" pitchFamily="34" charset="0"/>
              </a:rPr>
              <a:t>. Ut </a:t>
            </a:r>
            <a:r>
              <a:rPr lang="en-US" sz="1600" b="0" i="0" dirty="0" err="1">
                <a:solidFill>
                  <a:schemeClr val="bg1"/>
                </a:solidFill>
                <a:latin typeface="Century Gothic" panose="020B0502020202020204" pitchFamily="34" charset="0"/>
              </a:rPr>
              <a:t>enim</a:t>
            </a:r>
            <a:r>
              <a:rPr lang="en-US" sz="1600" b="0" i="0" dirty="0">
                <a:solidFill>
                  <a:schemeClr val="bg1"/>
                </a:solidFill>
                <a:latin typeface="Century Gothic" panose="020B0502020202020204" pitchFamily="34" charset="0"/>
              </a:rPr>
              <a:t> ad minim </a:t>
            </a:r>
            <a:r>
              <a:rPr lang="en-US" sz="1600" b="0" i="0" dirty="0" err="1">
                <a:solidFill>
                  <a:schemeClr val="bg1"/>
                </a:solidFill>
                <a:latin typeface="Century Gothic" panose="020B0502020202020204" pitchFamily="34" charset="0"/>
              </a:rPr>
              <a:t>veniam</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quis</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nostrud</a:t>
            </a:r>
            <a:r>
              <a:rPr lang="en-US" sz="1600" b="0" i="0" dirty="0">
                <a:solidFill>
                  <a:schemeClr val="bg1"/>
                </a:solidFill>
                <a:latin typeface="Century Gothic" panose="020B0502020202020204" pitchFamily="34" charset="0"/>
              </a:rPr>
              <a:t> exercitation </a:t>
            </a:r>
            <a:r>
              <a:rPr lang="en-US" sz="1600" b="0" i="0" dirty="0" err="1">
                <a:solidFill>
                  <a:schemeClr val="bg1"/>
                </a:solidFill>
                <a:latin typeface="Century Gothic" panose="020B0502020202020204" pitchFamily="34" charset="0"/>
              </a:rPr>
              <a:t>ullamco</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laboris</a:t>
            </a:r>
            <a:r>
              <a:rPr lang="en-US" sz="1600" b="0" i="0" dirty="0">
                <a:solidFill>
                  <a:schemeClr val="bg1"/>
                </a:solidFill>
                <a:latin typeface="Century Gothic" panose="020B0502020202020204" pitchFamily="34" charset="0"/>
              </a:rPr>
              <a:t> nisi </a:t>
            </a:r>
            <a:r>
              <a:rPr lang="en-US" sz="1600" b="0" i="0" dirty="0" err="1">
                <a:solidFill>
                  <a:schemeClr val="bg1"/>
                </a:solidFill>
                <a:latin typeface="Century Gothic" panose="020B0502020202020204" pitchFamily="34" charset="0"/>
              </a:rPr>
              <a:t>ut</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quis</a:t>
            </a:r>
            <a:endParaRPr lang="en-US" sz="1600" dirty="0"/>
          </a:p>
        </p:txBody>
      </p:sp>
      <p:pic>
        <p:nvPicPr>
          <p:cNvPr id="17" name="Picture 16">
            <a:extLst>
              <a:ext uri="{FF2B5EF4-FFF2-40B4-BE49-F238E27FC236}">
                <a16:creationId xmlns:a16="http://schemas.microsoft.com/office/drawing/2014/main" id="{1F91AEDE-E26C-FD40-88C0-2EEA34459AF1}"/>
              </a:ext>
            </a:extLst>
          </p:cNvPr>
          <p:cNvPicPr>
            <a:picLocks noChangeAspect="1"/>
          </p:cNvPicPr>
          <p:nvPr userDrawn="1"/>
        </p:nvPicPr>
        <p:blipFill>
          <a:blip r:embed="rId2"/>
          <a:stretch>
            <a:fillRect/>
          </a:stretch>
        </p:blipFill>
        <p:spPr>
          <a:xfrm>
            <a:off x="0" y="6207760"/>
            <a:ext cx="12192000" cy="419100"/>
          </a:xfrm>
          <a:prstGeom prst="rect">
            <a:avLst/>
          </a:prstGeom>
        </p:spPr>
      </p:pic>
      <p:sp>
        <p:nvSpPr>
          <p:cNvPr id="18" name="Title 1">
            <a:extLst>
              <a:ext uri="{FF2B5EF4-FFF2-40B4-BE49-F238E27FC236}">
                <a16:creationId xmlns:a16="http://schemas.microsoft.com/office/drawing/2014/main" id="{148EDD2F-E920-A741-AED0-23F87234AB18}"/>
              </a:ext>
            </a:extLst>
          </p:cNvPr>
          <p:cNvSpPr>
            <a:spLocks noGrp="1"/>
          </p:cNvSpPr>
          <p:nvPr>
            <p:ph type="title" hasCustomPrompt="1"/>
          </p:nvPr>
        </p:nvSpPr>
        <p:spPr>
          <a:xfrm>
            <a:off x="463648" y="567041"/>
            <a:ext cx="6082862" cy="419100"/>
          </a:xfrm>
        </p:spPr>
        <p:txBody>
          <a:bodyPr/>
          <a:lstStyle/>
          <a:p>
            <a:r>
              <a:rPr lang="en-US" dirty="0"/>
              <a:t>Header for slide goes here</a:t>
            </a:r>
          </a:p>
        </p:txBody>
      </p:sp>
      <p:sp>
        <p:nvSpPr>
          <p:cNvPr id="19" name="Text Placeholder 6">
            <a:extLst>
              <a:ext uri="{FF2B5EF4-FFF2-40B4-BE49-F238E27FC236}">
                <a16:creationId xmlns:a16="http://schemas.microsoft.com/office/drawing/2014/main" id="{F0758087-3864-F44A-A76A-5DCE964CAE5E}"/>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dirty="0"/>
              <a:t>Sub-header goes in here (optional) </a:t>
            </a:r>
          </a:p>
        </p:txBody>
      </p:sp>
      <p:sp>
        <p:nvSpPr>
          <p:cNvPr id="5" name="Slide Number Placeholder 4">
            <a:extLst>
              <a:ext uri="{FF2B5EF4-FFF2-40B4-BE49-F238E27FC236}">
                <a16:creationId xmlns:a16="http://schemas.microsoft.com/office/drawing/2014/main" id="{36164D1E-6DBD-6340-865B-D5627B26A75E}"/>
              </a:ext>
            </a:extLst>
          </p:cNvPr>
          <p:cNvSpPr>
            <a:spLocks noGrp="1"/>
          </p:cNvSpPr>
          <p:nvPr>
            <p:ph type="sldNum" sz="quarter" idx="27"/>
          </p:nvPr>
        </p:nvSpPr>
        <p:spPr/>
        <p:txBody>
          <a:bodyPr/>
          <a:lstStyle/>
          <a:p>
            <a:pPr algn="r"/>
            <a:r>
              <a:rPr lang="en-US" dirty="0"/>
              <a:t>  </a:t>
            </a:r>
            <a:fld id="{E0E21186-8CC3-194A-9753-0BBC1EC778BB}" type="slidenum">
              <a:rPr lang="en-US" smtClean="0"/>
              <a:pPr algn="r"/>
              <a:t>‹#›</a:t>
            </a:fld>
            <a:endParaRPr lang="en-US" dirty="0"/>
          </a:p>
        </p:txBody>
      </p:sp>
    </p:spTree>
    <p:extLst>
      <p:ext uri="{BB962C8B-B14F-4D97-AF65-F5344CB8AC3E}">
        <p14:creationId xmlns:p14="http://schemas.microsoft.com/office/powerpoint/2010/main" val="2362621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Rounded Rectangle 32">
            <a:extLst>
              <a:ext uri="{FF2B5EF4-FFF2-40B4-BE49-F238E27FC236}">
                <a16:creationId xmlns:a16="http://schemas.microsoft.com/office/drawing/2014/main" id="{DB0083BE-8B47-4D49-B1FC-A874E35E0A97}"/>
              </a:ext>
            </a:extLst>
          </p:cNvPr>
          <p:cNvSpPr/>
          <p:nvPr userDrawn="1"/>
        </p:nvSpPr>
        <p:spPr>
          <a:xfrm>
            <a:off x="659382" y="1824571"/>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2"/>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7">
            <a:extLst>
              <a:ext uri="{FF2B5EF4-FFF2-40B4-BE49-F238E27FC236}">
                <a16:creationId xmlns:a16="http://schemas.microsoft.com/office/drawing/2014/main" id="{DA8DC59F-27A2-504D-BEC1-FD7F7C640CB2}"/>
              </a:ext>
            </a:extLst>
          </p:cNvPr>
          <p:cNvSpPr>
            <a:spLocks noGrp="1"/>
          </p:cNvSpPr>
          <p:nvPr>
            <p:ph type="body" sz="quarter" idx="19" hasCustomPrompt="1"/>
          </p:nvPr>
        </p:nvSpPr>
        <p:spPr>
          <a:xfrm>
            <a:off x="983564" y="2171652"/>
            <a:ext cx="2306653" cy="5456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spc="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schemeClr val="bg1"/>
                </a:solidFill>
              </a:rPr>
              <a:t>Title goes in here</a:t>
            </a:r>
            <a:endParaRPr lang="en-US" dirty="0">
              <a:solidFill>
                <a:schemeClr val="bg1"/>
              </a:solidFill>
            </a:endParaRPr>
          </a:p>
        </p:txBody>
      </p:sp>
      <p:sp>
        <p:nvSpPr>
          <p:cNvPr id="25" name="Text Placeholder 10">
            <a:extLst>
              <a:ext uri="{FF2B5EF4-FFF2-40B4-BE49-F238E27FC236}">
                <a16:creationId xmlns:a16="http://schemas.microsoft.com/office/drawing/2014/main" id="{EB335D51-08B9-5145-ABF9-057DFCA29C97}"/>
              </a:ext>
            </a:extLst>
          </p:cNvPr>
          <p:cNvSpPr>
            <a:spLocks noGrp="1"/>
          </p:cNvSpPr>
          <p:nvPr>
            <p:ph type="body" sz="quarter" idx="20" hasCustomPrompt="1"/>
          </p:nvPr>
        </p:nvSpPr>
        <p:spPr>
          <a:xfrm>
            <a:off x="983564" y="2880808"/>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chemeClr val="bg1"/>
                </a:solidFill>
                <a:latin typeface="Century Gothic" panose="020B0502020202020204" pitchFamily="34" charset="0"/>
              </a:rPr>
              <a:t>Lorem ipsum dolor sit </a:t>
            </a:r>
            <a:r>
              <a:rPr lang="en-US" sz="1600" b="0" i="0" dirty="0" err="1">
                <a:solidFill>
                  <a:schemeClr val="bg1"/>
                </a:solidFill>
                <a:latin typeface="Century Gothic" panose="020B0502020202020204" pitchFamily="34" charset="0"/>
              </a:rPr>
              <a:t>amet</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consectetur</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adipiscing</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elit</a:t>
            </a:r>
            <a:r>
              <a:rPr lang="en-US" sz="1600" b="0" i="0" dirty="0">
                <a:solidFill>
                  <a:schemeClr val="bg1"/>
                </a:solidFill>
                <a:latin typeface="Century Gothic" panose="020B0502020202020204" pitchFamily="34" charset="0"/>
              </a:rPr>
              <a:t>, sed do </a:t>
            </a:r>
            <a:r>
              <a:rPr lang="en-US" sz="1600" b="0" i="0" dirty="0" err="1">
                <a:solidFill>
                  <a:schemeClr val="bg1"/>
                </a:solidFill>
                <a:latin typeface="Century Gothic" panose="020B0502020202020204" pitchFamily="34" charset="0"/>
              </a:rPr>
              <a:t>eiusmod</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tempor</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incididunt</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ut</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labore</a:t>
            </a:r>
            <a:r>
              <a:rPr lang="en-US" sz="1600" b="0" i="0" dirty="0">
                <a:solidFill>
                  <a:schemeClr val="bg1"/>
                </a:solidFill>
                <a:latin typeface="Century Gothic" panose="020B0502020202020204" pitchFamily="34" charset="0"/>
              </a:rPr>
              <a:t> et dolore magna </a:t>
            </a:r>
            <a:r>
              <a:rPr lang="en-US" sz="1600" b="0" i="0" dirty="0" err="1">
                <a:solidFill>
                  <a:schemeClr val="bg1"/>
                </a:solidFill>
                <a:latin typeface="Century Gothic" panose="020B0502020202020204" pitchFamily="34" charset="0"/>
              </a:rPr>
              <a:t>aliqua</a:t>
            </a:r>
            <a:r>
              <a:rPr lang="en-US" sz="1600" b="0" i="0" dirty="0">
                <a:solidFill>
                  <a:schemeClr val="bg1"/>
                </a:solidFill>
                <a:latin typeface="Century Gothic" panose="020B0502020202020204" pitchFamily="34" charset="0"/>
              </a:rPr>
              <a:t>. Ut </a:t>
            </a:r>
            <a:r>
              <a:rPr lang="en-US" sz="1600" b="0" i="0" dirty="0" err="1">
                <a:solidFill>
                  <a:schemeClr val="bg1"/>
                </a:solidFill>
                <a:latin typeface="Century Gothic" panose="020B0502020202020204" pitchFamily="34" charset="0"/>
              </a:rPr>
              <a:t>enim</a:t>
            </a:r>
            <a:r>
              <a:rPr lang="en-US" sz="1600" b="0" i="0" dirty="0">
                <a:solidFill>
                  <a:schemeClr val="bg1"/>
                </a:solidFill>
                <a:latin typeface="Century Gothic" panose="020B0502020202020204" pitchFamily="34" charset="0"/>
              </a:rPr>
              <a:t> ad minim </a:t>
            </a:r>
            <a:r>
              <a:rPr lang="en-US" sz="1600" b="0" i="0" dirty="0" err="1">
                <a:solidFill>
                  <a:schemeClr val="bg1"/>
                </a:solidFill>
                <a:latin typeface="Century Gothic" panose="020B0502020202020204" pitchFamily="34" charset="0"/>
              </a:rPr>
              <a:t>veniam</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quis</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nostrud</a:t>
            </a:r>
            <a:r>
              <a:rPr lang="en-US" sz="1600" b="0" i="0" dirty="0">
                <a:solidFill>
                  <a:schemeClr val="bg1"/>
                </a:solidFill>
                <a:latin typeface="Century Gothic" panose="020B0502020202020204" pitchFamily="34" charset="0"/>
              </a:rPr>
              <a:t> exercitation </a:t>
            </a:r>
            <a:r>
              <a:rPr lang="en-US" sz="1600" b="0" i="0" dirty="0" err="1">
                <a:solidFill>
                  <a:schemeClr val="bg1"/>
                </a:solidFill>
                <a:latin typeface="Century Gothic" panose="020B0502020202020204" pitchFamily="34" charset="0"/>
              </a:rPr>
              <a:t>ullamco</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laboris</a:t>
            </a:r>
            <a:r>
              <a:rPr lang="en-US" sz="1600" b="0" i="0" dirty="0">
                <a:solidFill>
                  <a:schemeClr val="bg1"/>
                </a:solidFill>
                <a:latin typeface="Century Gothic" panose="020B0502020202020204" pitchFamily="34" charset="0"/>
              </a:rPr>
              <a:t> nisi </a:t>
            </a:r>
            <a:r>
              <a:rPr lang="en-US" sz="1600" b="0" i="0" dirty="0" err="1">
                <a:solidFill>
                  <a:schemeClr val="bg1"/>
                </a:solidFill>
                <a:latin typeface="Century Gothic" panose="020B0502020202020204" pitchFamily="34" charset="0"/>
              </a:rPr>
              <a:t>ut</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quis</a:t>
            </a:r>
            <a:endParaRPr lang="en-US" sz="1600" dirty="0"/>
          </a:p>
        </p:txBody>
      </p:sp>
      <p:sp>
        <p:nvSpPr>
          <p:cNvPr id="36" name="Rounded Rectangle 32">
            <a:extLst>
              <a:ext uri="{FF2B5EF4-FFF2-40B4-BE49-F238E27FC236}">
                <a16:creationId xmlns:a16="http://schemas.microsoft.com/office/drawing/2014/main" id="{50EB2677-E95B-114B-90AB-4D73B758181A}"/>
              </a:ext>
            </a:extLst>
          </p:cNvPr>
          <p:cNvSpPr/>
          <p:nvPr userDrawn="1"/>
        </p:nvSpPr>
        <p:spPr>
          <a:xfrm>
            <a:off x="3779024" y="1824571"/>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2"/>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 Placeholder 7">
            <a:extLst>
              <a:ext uri="{FF2B5EF4-FFF2-40B4-BE49-F238E27FC236}">
                <a16:creationId xmlns:a16="http://schemas.microsoft.com/office/drawing/2014/main" id="{75386827-162F-7B46-9F98-476A6409C9B1}"/>
              </a:ext>
            </a:extLst>
          </p:cNvPr>
          <p:cNvSpPr>
            <a:spLocks noGrp="1"/>
          </p:cNvSpPr>
          <p:nvPr>
            <p:ph type="body" sz="quarter" idx="21" hasCustomPrompt="1"/>
          </p:nvPr>
        </p:nvSpPr>
        <p:spPr>
          <a:xfrm>
            <a:off x="4103206" y="2171652"/>
            <a:ext cx="2306653" cy="5456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spc="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schemeClr val="bg1"/>
                </a:solidFill>
              </a:rPr>
              <a:t>Title goes in here</a:t>
            </a:r>
            <a:endParaRPr lang="en-US" dirty="0">
              <a:solidFill>
                <a:schemeClr val="bg1"/>
              </a:solidFill>
            </a:endParaRPr>
          </a:p>
        </p:txBody>
      </p:sp>
      <p:sp>
        <p:nvSpPr>
          <p:cNvPr id="38" name="Text Placeholder 10">
            <a:extLst>
              <a:ext uri="{FF2B5EF4-FFF2-40B4-BE49-F238E27FC236}">
                <a16:creationId xmlns:a16="http://schemas.microsoft.com/office/drawing/2014/main" id="{0CB8D430-0A03-224C-B697-DF22734249FF}"/>
              </a:ext>
            </a:extLst>
          </p:cNvPr>
          <p:cNvSpPr>
            <a:spLocks noGrp="1"/>
          </p:cNvSpPr>
          <p:nvPr>
            <p:ph type="body" sz="quarter" idx="22" hasCustomPrompt="1"/>
          </p:nvPr>
        </p:nvSpPr>
        <p:spPr>
          <a:xfrm>
            <a:off x="4103206" y="2880808"/>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dirty="0">
                <a:solidFill>
                  <a:schemeClr val="bg1"/>
                </a:solidFill>
                <a:latin typeface="Century Gothic" panose="020B0502020202020204" pitchFamily="34" charset="0"/>
              </a:rPr>
              <a:t>Lorem ipsum dolor sit </a:t>
            </a:r>
            <a:r>
              <a:rPr lang="en-US" sz="1600" b="0" i="0" dirty="0" err="1">
                <a:solidFill>
                  <a:schemeClr val="bg1"/>
                </a:solidFill>
                <a:latin typeface="Century Gothic" panose="020B0502020202020204" pitchFamily="34" charset="0"/>
              </a:rPr>
              <a:t>amet</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consectetur</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adipiscing</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elit</a:t>
            </a:r>
            <a:r>
              <a:rPr lang="en-US" sz="1600" b="0" i="0" dirty="0">
                <a:solidFill>
                  <a:schemeClr val="bg1"/>
                </a:solidFill>
                <a:latin typeface="Century Gothic" panose="020B0502020202020204" pitchFamily="34" charset="0"/>
              </a:rPr>
              <a:t>, sed do </a:t>
            </a:r>
            <a:r>
              <a:rPr lang="en-US" sz="1600" b="0" i="0" dirty="0" err="1">
                <a:solidFill>
                  <a:schemeClr val="bg1"/>
                </a:solidFill>
                <a:latin typeface="Century Gothic" panose="020B0502020202020204" pitchFamily="34" charset="0"/>
              </a:rPr>
              <a:t>eiusmod</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tempor</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incididunt</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ut</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labore</a:t>
            </a:r>
            <a:r>
              <a:rPr lang="en-US" sz="1600" b="0" i="0" dirty="0">
                <a:solidFill>
                  <a:schemeClr val="bg1"/>
                </a:solidFill>
                <a:latin typeface="Century Gothic" panose="020B0502020202020204" pitchFamily="34" charset="0"/>
              </a:rPr>
              <a:t> et dolore magna </a:t>
            </a:r>
            <a:r>
              <a:rPr lang="en-US" sz="1600" b="0" i="0" dirty="0" err="1">
                <a:solidFill>
                  <a:schemeClr val="bg1"/>
                </a:solidFill>
                <a:latin typeface="Century Gothic" panose="020B0502020202020204" pitchFamily="34" charset="0"/>
              </a:rPr>
              <a:t>aliqua</a:t>
            </a:r>
            <a:r>
              <a:rPr lang="en-US" sz="1600" b="0" i="0" dirty="0">
                <a:solidFill>
                  <a:schemeClr val="bg1"/>
                </a:solidFill>
                <a:latin typeface="Century Gothic" panose="020B0502020202020204" pitchFamily="34" charset="0"/>
              </a:rPr>
              <a:t>. Ut </a:t>
            </a:r>
            <a:r>
              <a:rPr lang="en-US" sz="1600" b="0" i="0" dirty="0" err="1">
                <a:solidFill>
                  <a:schemeClr val="bg1"/>
                </a:solidFill>
                <a:latin typeface="Century Gothic" panose="020B0502020202020204" pitchFamily="34" charset="0"/>
              </a:rPr>
              <a:t>enim</a:t>
            </a:r>
            <a:r>
              <a:rPr lang="en-US" sz="1600" b="0" i="0" dirty="0">
                <a:solidFill>
                  <a:schemeClr val="bg1"/>
                </a:solidFill>
                <a:latin typeface="Century Gothic" panose="020B0502020202020204" pitchFamily="34" charset="0"/>
              </a:rPr>
              <a:t> ad minim </a:t>
            </a:r>
            <a:r>
              <a:rPr lang="en-US" sz="1600" b="0" i="0" dirty="0" err="1">
                <a:solidFill>
                  <a:schemeClr val="bg1"/>
                </a:solidFill>
                <a:latin typeface="Century Gothic" panose="020B0502020202020204" pitchFamily="34" charset="0"/>
              </a:rPr>
              <a:t>veniam</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quis</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nostrud</a:t>
            </a:r>
            <a:r>
              <a:rPr lang="en-US" sz="1600" b="0" i="0" dirty="0">
                <a:solidFill>
                  <a:schemeClr val="bg1"/>
                </a:solidFill>
                <a:latin typeface="Century Gothic" panose="020B0502020202020204" pitchFamily="34" charset="0"/>
              </a:rPr>
              <a:t> exercitation </a:t>
            </a:r>
            <a:r>
              <a:rPr lang="en-US" sz="1600" b="0" i="0" dirty="0" err="1">
                <a:solidFill>
                  <a:schemeClr val="bg1"/>
                </a:solidFill>
                <a:latin typeface="Century Gothic" panose="020B0502020202020204" pitchFamily="34" charset="0"/>
              </a:rPr>
              <a:t>ullamco</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laboris</a:t>
            </a:r>
            <a:r>
              <a:rPr lang="en-US" sz="1600" b="0" i="0" dirty="0">
                <a:solidFill>
                  <a:schemeClr val="bg1"/>
                </a:solidFill>
                <a:latin typeface="Century Gothic" panose="020B0502020202020204" pitchFamily="34" charset="0"/>
              </a:rPr>
              <a:t> nisi </a:t>
            </a:r>
            <a:r>
              <a:rPr lang="en-US" sz="1600" b="0" i="0" dirty="0" err="1">
                <a:solidFill>
                  <a:schemeClr val="bg1"/>
                </a:solidFill>
                <a:latin typeface="Century Gothic" panose="020B0502020202020204" pitchFamily="34" charset="0"/>
              </a:rPr>
              <a:t>ut</a:t>
            </a:r>
            <a:r>
              <a:rPr lang="en-US" sz="1600" b="0" i="0" dirty="0">
                <a:solidFill>
                  <a:schemeClr val="bg1"/>
                </a:solidFill>
                <a:latin typeface="Century Gothic" panose="020B0502020202020204" pitchFamily="34" charset="0"/>
              </a:rPr>
              <a:t> </a:t>
            </a:r>
            <a:r>
              <a:rPr lang="en-US" sz="1600" b="0" i="0" dirty="0" err="1">
                <a:solidFill>
                  <a:schemeClr val="bg1"/>
                </a:solidFill>
                <a:latin typeface="Century Gothic" panose="020B0502020202020204" pitchFamily="34" charset="0"/>
              </a:rPr>
              <a:t>quis</a:t>
            </a:r>
            <a:endParaRPr lang="en-US" sz="1600" dirty="0"/>
          </a:p>
        </p:txBody>
      </p:sp>
      <p:sp>
        <p:nvSpPr>
          <p:cNvPr id="14" name="Title 1">
            <a:extLst>
              <a:ext uri="{FF2B5EF4-FFF2-40B4-BE49-F238E27FC236}">
                <a16:creationId xmlns:a16="http://schemas.microsoft.com/office/drawing/2014/main" id="{B6A0BB8D-A72F-9645-B33E-B23D77EC78EB}"/>
              </a:ext>
            </a:extLst>
          </p:cNvPr>
          <p:cNvSpPr>
            <a:spLocks noGrp="1"/>
          </p:cNvSpPr>
          <p:nvPr>
            <p:ph type="title" hasCustomPrompt="1"/>
          </p:nvPr>
        </p:nvSpPr>
        <p:spPr>
          <a:xfrm>
            <a:off x="463648" y="567041"/>
            <a:ext cx="6082862" cy="419100"/>
          </a:xfrm>
        </p:spPr>
        <p:txBody>
          <a:bodyPr/>
          <a:lstStyle>
            <a:lvl1pPr>
              <a:defRPr>
                <a:solidFill>
                  <a:schemeClr val="bg2"/>
                </a:solidFill>
              </a:defRPr>
            </a:lvl1pPr>
          </a:lstStyle>
          <a:p>
            <a:r>
              <a:rPr lang="en-US" dirty="0"/>
              <a:t>Header for slide goes here</a:t>
            </a:r>
          </a:p>
        </p:txBody>
      </p:sp>
      <p:sp>
        <p:nvSpPr>
          <p:cNvPr id="15" name="Text Placeholder 6">
            <a:extLst>
              <a:ext uri="{FF2B5EF4-FFF2-40B4-BE49-F238E27FC236}">
                <a16:creationId xmlns:a16="http://schemas.microsoft.com/office/drawing/2014/main" id="{0E8EF5BA-7B24-1E47-9268-C9A2AE66E23B}"/>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bg2"/>
                </a:solidFill>
              </a:defRPr>
            </a:lvl1pPr>
          </a:lstStyle>
          <a:p>
            <a:pPr lvl="0"/>
            <a:r>
              <a:rPr lang="en-US" dirty="0"/>
              <a:t>Sub-header goes in here (optional) </a:t>
            </a:r>
          </a:p>
        </p:txBody>
      </p:sp>
      <p:sp>
        <p:nvSpPr>
          <p:cNvPr id="5" name="Slide Number Placeholder 4">
            <a:extLst>
              <a:ext uri="{FF2B5EF4-FFF2-40B4-BE49-F238E27FC236}">
                <a16:creationId xmlns:a16="http://schemas.microsoft.com/office/drawing/2014/main" id="{4AD8C24A-5209-F742-92A8-03641CEA2065}"/>
              </a:ext>
            </a:extLst>
          </p:cNvPr>
          <p:cNvSpPr>
            <a:spLocks noGrp="1"/>
          </p:cNvSpPr>
          <p:nvPr>
            <p:ph type="sldNum" sz="quarter" idx="26"/>
          </p:nvPr>
        </p:nvSpPr>
        <p:spPr/>
        <p:txBody>
          <a:bodyPr/>
          <a:lstStyle>
            <a:lvl1pPr>
              <a:defRPr>
                <a:solidFill>
                  <a:schemeClr val="bg2"/>
                </a:solidFill>
              </a:defRPr>
            </a:lvl1pPr>
          </a:lstStyle>
          <a:p>
            <a:pPr algn="r"/>
            <a:r>
              <a:rPr lang="en-US" dirty="0"/>
              <a:t>  </a:t>
            </a:r>
            <a:fld id="{E0E21186-8CC3-194A-9753-0BBC1EC778BB}" type="slidenum">
              <a:rPr lang="en-US" smtClean="0"/>
              <a:pPr algn="r"/>
              <a:t>‹#›</a:t>
            </a:fld>
            <a:endParaRPr lang="en-US" dirty="0"/>
          </a:p>
        </p:txBody>
      </p:sp>
    </p:spTree>
    <p:extLst>
      <p:ext uri="{BB962C8B-B14F-4D97-AF65-F5344CB8AC3E}">
        <p14:creationId xmlns:p14="http://schemas.microsoft.com/office/powerpoint/2010/main" val="1173095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dirty="0">
                <a:solidFill>
                  <a:schemeClr val="bg2"/>
                </a:solidFill>
                <a:latin typeface="Century Gothic" panose="020B0502020202020204" pitchFamily="34" charset="0"/>
              </a:rPr>
              <a:t>Divider slide title lorem ipsum dolor sit </a:t>
            </a:r>
            <a:r>
              <a:rPr lang="en-US" sz="4800" b="1" i="0" dirty="0" err="1">
                <a:solidFill>
                  <a:schemeClr val="bg2"/>
                </a:solidFill>
                <a:latin typeface="Century Gothic" panose="020B0502020202020204" pitchFamily="34" charset="0"/>
              </a:rPr>
              <a:t>amet</a:t>
            </a:r>
            <a:r>
              <a:rPr lang="en-US" sz="4800" b="1" i="0" dirty="0">
                <a:solidFill>
                  <a:schemeClr val="bg2"/>
                </a:solidFill>
                <a:latin typeface="Century Gothic" panose="020B0502020202020204" pitchFamily="34" charset="0"/>
              </a:rPr>
              <a:t>, </a:t>
            </a:r>
            <a:r>
              <a:rPr lang="en-US" sz="4800" b="1" i="0" dirty="0" err="1">
                <a:solidFill>
                  <a:schemeClr val="bg2"/>
                </a:solidFill>
                <a:latin typeface="Century Gothic" panose="020B0502020202020204" pitchFamily="34" charset="0"/>
              </a:rPr>
              <a:t>consectetur</a:t>
            </a:r>
            <a:r>
              <a:rPr lang="en-US" sz="4800" b="1" i="0" dirty="0">
                <a:solidFill>
                  <a:schemeClr val="bg2"/>
                </a:solidFill>
                <a:latin typeface="Century Gothic" panose="020B0502020202020204" pitchFamily="34" charset="0"/>
              </a:rPr>
              <a:t> big quote</a:t>
            </a:r>
          </a:p>
        </p:txBody>
      </p:sp>
      <p:pic>
        <p:nvPicPr>
          <p:cNvPr id="8" name="Picture 7">
            <a:extLst>
              <a:ext uri="{FF2B5EF4-FFF2-40B4-BE49-F238E27FC236}">
                <a16:creationId xmlns:a16="http://schemas.microsoft.com/office/drawing/2014/main" id="{71EDFF27-2203-9C47-B505-7EDE0371ECEE}"/>
              </a:ext>
            </a:extLst>
          </p:cNvPr>
          <p:cNvPicPr>
            <a:picLocks noChangeAspect="1"/>
          </p:cNvPicPr>
          <p:nvPr userDrawn="1"/>
        </p:nvPicPr>
        <p:blipFill>
          <a:blip r:embed="rId2"/>
          <a:stretch>
            <a:fillRect/>
          </a:stretch>
        </p:blipFill>
        <p:spPr>
          <a:xfrm>
            <a:off x="0" y="6200424"/>
            <a:ext cx="12192000" cy="419100"/>
          </a:xfrm>
          <a:prstGeom prst="rect">
            <a:avLst/>
          </a:prstGeom>
        </p:spPr>
      </p:pic>
      <p:sp>
        <p:nvSpPr>
          <p:cNvPr id="5" name="Slide Number Placeholder 4">
            <a:extLst>
              <a:ext uri="{FF2B5EF4-FFF2-40B4-BE49-F238E27FC236}">
                <a16:creationId xmlns:a16="http://schemas.microsoft.com/office/drawing/2014/main" id="{BA398813-0E91-9745-8B46-32FB8F2523E2}"/>
              </a:ext>
            </a:extLst>
          </p:cNvPr>
          <p:cNvSpPr>
            <a:spLocks noGrp="1"/>
          </p:cNvSpPr>
          <p:nvPr>
            <p:ph type="sldNum" sz="quarter" idx="12"/>
          </p:nvPr>
        </p:nvSpPr>
        <p:spPr/>
        <p:txBody>
          <a:body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3175062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Cover ALT">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FBF32F-CB0F-F844-9713-A825DC16DCA7}"/>
              </a:ext>
            </a:extLst>
          </p:cNvPr>
          <p:cNvPicPr>
            <a:picLocks noChangeAspect="1"/>
          </p:cNvPicPr>
          <p:nvPr userDrawn="1"/>
        </p:nvPicPr>
        <p:blipFill>
          <a:blip r:embed="rId2"/>
          <a:stretch>
            <a:fillRect/>
          </a:stretch>
        </p:blipFill>
        <p:spPr>
          <a:xfrm>
            <a:off x="9736620" y="6100529"/>
            <a:ext cx="2016016" cy="457200"/>
          </a:xfrm>
          <a:prstGeom prst="rect">
            <a:avLst/>
          </a:prstGeom>
        </p:spPr>
      </p:pic>
      <p:sp>
        <p:nvSpPr>
          <p:cNvPr id="9" name="Text Placeholder 7">
            <a:extLst>
              <a:ext uri="{FF2B5EF4-FFF2-40B4-BE49-F238E27FC236}">
                <a16:creationId xmlns:a16="http://schemas.microsoft.com/office/drawing/2014/main" id="{B905BD69-AF37-114E-8527-A5A6276198FE}"/>
              </a:ext>
            </a:extLst>
          </p:cNvPr>
          <p:cNvSpPr>
            <a:spLocks noGrp="1"/>
          </p:cNvSpPr>
          <p:nvPr>
            <p:ph type="body" sz="quarter" idx="13" hasCustomPrompt="1"/>
          </p:nvPr>
        </p:nvSpPr>
        <p:spPr>
          <a:xfrm>
            <a:off x="838200" y="2464936"/>
            <a:ext cx="3484563" cy="266700"/>
          </a:xfrm>
          <a:prstGeom prst="rect">
            <a:avLst/>
          </a:prstGeom>
        </p:spPr>
        <p:txBody>
          <a:bodyPr lIns="0" rIns="0"/>
          <a:lstStyle>
            <a:lvl1pPr>
              <a:defRPr spc="150" baseline="0"/>
            </a:lvl1pPr>
          </a:lstStyle>
          <a:p>
            <a:pPr lvl="0"/>
            <a:r>
              <a:rPr lang="en-US" dirty="0"/>
              <a:t>SHORT LEADING HEADER</a:t>
            </a:r>
          </a:p>
        </p:txBody>
      </p:sp>
      <p:sp>
        <p:nvSpPr>
          <p:cNvPr id="12" name="Text Placeholder 9">
            <a:extLst>
              <a:ext uri="{FF2B5EF4-FFF2-40B4-BE49-F238E27FC236}">
                <a16:creationId xmlns:a16="http://schemas.microsoft.com/office/drawing/2014/main" id="{91DB27CE-7B68-6A4A-9344-C878E0C0C866}"/>
              </a:ext>
            </a:extLst>
          </p:cNvPr>
          <p:cNvSpPr>
            <a:spLocks noGrp="1"/>
          </p:cNvSpPr>
          <p:nvPr>
            <p:ph type="body" sz="quarter" idx="14" hasCustomPrompt="1"/>
          </p:nvPr>
        </p:nvSpPr>
        <p:spPr>
          <a:xfrm>
            <a:off x="838200" y="3848100"/>
            <a:ext cx="3635375" cy="266700"/>
          </a:xfrm>
          <a:prstGeom prst="rect">
            <a:avLst/>
          </a:prstGeom>
        </p:spPr>
        <p:txBody>
          <a:bodyPr lIns="0" rIns="0"/>
          <a:lstStyle>
            <a:lvl1pPr>
              <a:defRPr spc="0"/>
            </a:lvl1pPr>
          </a:lstStyle>
          <a:p>
            <a:pPr lvl="0"/>
            <a:r>
              <a:rPr lang="en-US" dirty="0"/>
              <a:t>MM, DD, YYYY</a:t>
            </a:r>
          </a:p>
        </p:txBody>
      </p:sp>
      <p:sp>
        <p:nvSpPr>
          <p:cNvPr id="13" name="Title 5">
            <a:extLst>
              <a:ext uri="{FF2B5EF4-FFF2-40B4-BE49-F238E27FC236}">
                <a16:creationId xmlns:a16="http://schemas.microsoft.com/office/drawing/2014/main" id="{B02DCCA5-A6A8-D64A-A2A5-EC2FFEA78C53}"/>
              </a:ext>
            </a:extLst>
          </p:cNvPr>
          <p:cNvSpPr>
            <a:spLocks noGrp="1"/>
          </p:cNvSpPr>
          <p:nvPr>
            <p:ph type="title" hasCustomPrompt="1"/>
          </p:nvPr>
        </p:nvSpPr>
        <p:spPr>
          <a:xfrm>
            <a:off x="838200" y="2746340"/>
            <a:ext cx="6380536" cy="1101760"/>
          </a:xfrm>
        </p:spPr>
        <p:txBody>
          <a:bodyPr lIns="0" tIns="0" rIns="0" anchor="t" anchorCtr="0"/>
          <a:lstStyle/>
          <a:p>
            <a:r>
              <a:rPr lang="en-US" dirty="0"/>
              <a:t>Title for the presentation goes here</a:t>
            </a:r>
          </a:p>
        </p:txBody>
      </p:sp>
      <p:sp>
        <p:nvSpPr>
          <p:cNvPr id="7" name="Slide Number Placeholder 6">
            <a:extLst>
              <a:ext uri="{FF2B5EF4-FFF2-40B4-BE49-F238E27FC236}">
                <a16:creationId xmlns:a16="http://schemas.microsoft.com/office/drawing/2014/main" id="{49D5DA3D-F16A-EE4E-835D-BDE0641FCA91}"/>
              </a:ext>
            </a:extLst>
          </p:cNvPr>
          <p:cNvSpPr>
            <a:spLocks noGrp="1"/>
          </p:cNvSpPr>
          <p:nvPr>
            <p:ph type="sldNum" sz="quarter" idx="17"/>
          </p:nvPr>
        </p:nvSpPr>
        <p:spPr/>
        <p:txBody>
          <a:bodyPr/>
          <a:lstStyle/>
          <a:p>
            <a:fld id="{DF250469-B62C-0F44-897B-7C51B683C7AB}" type="slidenum">
              <a:rPr lang="en-US" smtClean="0"/>
              <a:pPr/>
              <a:t>‹#›</a:t>
            </a:fld>
            <a:endParaRPr lang="en-US" dirty="0"/>
          </a:p>
        </p:txBody>
      </p:sp>
    </p:spTree>
    <p:extLst>
      <p:ext uri="{BB962C8B-B14F-4D97-AF65-F5344CB8AC3E}">
        <p14:creationId xmlns:p14="http://schemas.microsoft.com/office/powerpoint/2010/main" val="19774077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1F4758-1EE2-124D-9545-C4A4F68291EB}"/>
              </a:ext>
            </a:extLst>
          </p:cNvPr>
          <p:cNvPicPr>
            <a:picLocks noChangeAspect="1"/>
          </p:cNvPicPr>
          <p:nvPr userDrawn="1"/>
        </p:nvPicPr>
        <p:blipFill>
          <a:blip r:embed="rId2"/>
          <a:stretch>
            <a:fillRect/>
          </a:stretch>
        </p:blipFill>
        <p:spPr>
          <a:xfrm>
            <a:off x="0" y="6205899"/>
            <a:ext cx="12192000" cy="419100"/>
          </a:xfrm>
          <a:prstGeom prst="rect">
            <a:avLst/>
          </a:prstGeom>
        </p:spPr>
      </p:pic>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marL="0" marR="0" indent="0" algn="ctr" defTabSz="914400" rtl="0" eaLnBrk="1" fontAlgn="auto" latinLnBrk="0" hangingPunct="1">
              <a:lnSpc>
                <a:spcPct val="90000"/>
              </a:lnSpc>
              <a:spcBef>
                <a:spcPct val="0"/>
              </a:spcBef>
              <a:spcAft>
                <a:spcPts val="0"/>
              </a:spcAft>
              <a:buClrTx/>
              <a:buSzTx/>
              <a:buFontTx/>
              <a:buNone/>
              <a:tabLst/>
              <a:defRPr>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i="0" dirty="0">
                <a:solidFill>
                  <a:schemeClr val="bg1"/>
                </a:solidFill>
                <a:latin typeface="Century Gothic" panose="020B0502020202020204" pitchFamily="34" charset="0"/>
              </a:rPr>
              <a:t>Divider slide title lorem Ipsum dolor sit </a:t>
            </a:r>
            <a:r>
              <a:rPr lang="en-US" sz="4800" b="1" i="0" dirty="0" err="1">
                <a:solidFill>
                  <a:schemeClr val="bg1"/>
                </a:solidFill>
                <a:latin typeface="Century Gothic" panose="020B0502020202020204" pitchFamily="34" charset="0"/>
              </a:rPr>
              <a:t>amet</a:t>
            </a:r>
            <a:r>
              <a:rPr lang="en-US" sz="4800" b="1" i="0" dirty="0">
                <a:solidFill>
                  <a:schemeClr val="bg1"/>
                </a:solidFill>
                <a:latin typeface="Century Gothic" panose="020B0502020202020204" pitchFamily="34" charset="0"/>
              </a:rPr>
              <a:t>, </a:t>
            </a:r>
            <a:r>
              <a:rPr lang="en-US" sz="4800" b="1" i="0" dirty="0" err="1">
                <a:solidFill>
                  <a:schemeClr val="bg1"/>
                </a:solidFill>
                <a:latin typeface="Century Gothic" panose="020B0502020202020204" pitchFamily="34" charset="0"/>
              </a:rPr>
              <a:t>consectetur</a:t>
            </a:r>
            <a:r>
              <a:rPr lang="en-US" sz="4800" b="1" i="0" dirty="0">
                <a:solidFill>
                  <a:schemeClr val="bg1"/>
                </a:solidFill>
                <a:latin typeface="Century Gothic" panose="020B0502020202020204" pitchFamily="34" charset="0"/>
              </a:rPr>
              <a:t> big quote</a:t>
            </a:r>
            <a:endParaRPr lang="en-US" dirty="0"/>
          </a:p>
        </p:txBody>
      </p:sp>
      <p:sp>
        <p:nvSpPr>
          <p:cNvPr id="5" name="Slide Number Placeholder 4">
            <a:extLst>
              <a:ext uri="{FF2B5EF4-FFF2-40B4-BE49-F238E27FC236}">
                <a16:creationId xmlns:a16="http://schemas.microsoft.com/office/drawing/2014/main" id="{C6986AF2-BB5C-1540-9473-6C396D6C567B}"/>
              </a:ext>
            </a:extLst>
          </p:cNvPr>
          <p:cNvSpPr>
            <a:spLocks noGrp="1"/>
          </p:cNvSpPr>
          <p:nvPr>
            <p:ph type="sldNum" sz="quarter" idx="12"/>
          </p:nvPr>
        </p:nvSpPr>
        <p:spPr/>
        <p:txBody>
          <a:bodyPr/>
          <a:lstStyle>
            <a:lvl1pPr>
              <a:defRPr>
                <a:solidFill>
                  <a:schemeClr val="bg1"/>
                </a:solidFill>
              </a:defRPr>
            </a:lvl1p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19184973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95987F-954A-C64F-A529-28DE0DFD0A7D}"/>
              </a:ext>
            </a:extLst>
          </p:cNvPr>
          <p:cNvPicPr>
            <a:picLocks noChangeAspect="1"/>
          </p:cNvPicPr>
          <p:nvPr userDrawn="1"/>
        </p:nvPicPr>
        <p:blipFill>
          <a:blip r:embed="rId2"/>
          <a:stretch>
            <a:fillRect/>
          </a:stretch>
        </p:blipFill>
        <p:spPr>
          <a:xfrm>
            <a:off x="0" y="6196333"/>
            <a:ext cx="12192000" cy="419100"/>
          </a:xfrm>
          <a:prstGeom prst="rect">
            <a:avLst/>
          </a:prstGeom>
        </p:spPr>
      </p:pic>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dirty="0">
                <a:solidFill>
                  <a:schemeClr val="bg2"/>
                </a:solidFill>
                <a:latin typeface="Century Gothic" panose="020B0502020202020204" pitchFamily="34" charset="0"/>
              </a:rPr>
              <a:t>Divider slide title lorem ipsum dolor sit </a:t>
            </a:r>
            <a:r>
              <a:rPr lang="en-US" sz="4800" b="1" i="0" dirty="0" err="1">
                <a:solidFill>
                  <a:schemeClr val="bg2"/>
                </a:solidFill>
                <a:latin typeface="Century Gothic" panose="020B0502020202020204" pitchFamily="34" charset="0"/>
              </a:rPr>
              <a:t>amet</a:t>
            </a:r>
            <a:r>
              <a:rPr lang="en-US" sz="4800" b="1" i="0" dirty="0">
                <a:solidFill>
                  <a:schemeClr val="bg2"/>
                </a:solidFill>
                <a:latin typeface="Century Gothic" panose="020B0502020202020204" pitchFamily="34" charset="0"/>
              </a:rPr>
              <a:t>, </a:t>
            </a:r>
            <a:r>
              <a:rPr lang="en-US" sz="4800" b="1" i="0" dirty="0" err="1">
                <a:solidFill>
                  <a:schemeClr val="bg2"/>
                </a:solidFill>
                <a:latin typeface="Century Gothic" panose="020B0502020202020204" pitchFamily="34" charset="0"/>
              </a:rPr>
              <a:t>consectetur</a:t>
            </a:r>
            <a:r>
              <a:rPr lang="en-US" sz="4800" b="1" i="0" dirty="0">
                <a:solidFill>
                  <a:schemeClr val="bg2"/>
                </a:solidFill>
                <a:latin typeface="Century Gothic" panose="020B0502020202020204" pitchFamily="34" charset="0"/>
              </a:rPr>
              <a:t> big quote</a:t>
            </a:r>
          </a:p>
        </p:txBody>
      </p:sp>
      <p:sp>
        <p:nvSpPr>
          <p:cNvPr id="5" name="Slide Number Placeholder 4">
            <a:extLst>
              <a:ext uri="{FF2B5EF4-FFF2-40B4-BE49-F238E27FC236}">
                <a16:creationId xmlns:a16="http://schemas.microsoft.com/office/drawing/2014/main" id="{5F036EE2-BEED-0743-B213-2D0CFC47F9AC}"/>
              </a:ext>
            </a:extLst>
          </p:cNvPr>
          <p:cNvSpPr>
            <a:spLocks noGrp="1"/>
          </p:cNvSpPr>
          <p:nvPr>
            <p:ph type="sldNum" sz="quarter" idx="12"/>
          </p:nvPr>
        </p:nvSpPr>
        <p:spPr/>
        <p:txBody>
          <a:body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3763340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577478-C42C-9E46-8FE9-256EA0958608}"/>
              </a:ext>
            </a:extLst>
          </p:cNvPr>
          <p:cNvPicPr>
            <a:picLocks noChangeAspect="1"/>
          </p:cNvPicPr>
          <p:nvPr userDrawn="1"/>
        </p:nvPicPr>
        <p:blipFill>
          <a:blip r:embed="rId2"/>
          <a:stretch>
            <a:fillRect/>
          </a:stretch>
        </p:blipFill>
        <p:spPr>
          <a:xfrm>
            <a:off x="0" y="6210300"/>
            <a:ext cx="12192000" cy="419100"/>
          </a:xfrm>
          <a:prstGeom prst="rect">
            <a:avLst/>
          </a:prstGeom>
        </p:spPr>
      </p:pic>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defRPr>
                <a:solidFill>
                  <a:schemeClr val="bg1"/>
                </a:solidFill>
              </a:defRPr>
            </a:lvl1pPr>
          </a:lstStyle>
          <a:p>
            <a:r>
              <a:rPr lang="en-US" sz="4800" b="1" i="0" dirty="0">
                <a:solidFill>
                  <a:schemeClr val="bg1"/>
                </a:solidFill>
                <a:latin typeface="Century Gothic" panose="020B0502020202020204" pitchFamily="34" charset="0"/>
              </a:rPr>
              <a:t>Divider slide title lorem Ipsum dolor sit </a:t>
            </a:r>
            <a:r>
              <a:rPr lang="en-US" sz="4800" b="1" i="0" dirty="0" err="1">
                <a:solidFill>
                  <a:schemeClr val="bg1"/>
                </a:solidFill>
                <a:latin typeface="Century Gothic" panose="020B0502020202020204" pitchFamily="34" charset="0"/>
              </a:rPr>
              <a:t>amet</a:t>
            </a:r>
            <a:r>
              <a:rPr lang="en-US" sz="4800" b="1" i="0" dirty="0">
                <a:solidFill>
                  <a:schemeClr val="bg1"/>
                </a:solidFill>
                <a:latin typeface="Century Gothic" panose="020B0502020202020204" pitchFamily="34" charset="0"/>
              </a:rPr>
              <a:t>, </a:t>
            </a:r>
            <a:r>
              <a:rPr lang="en-US" sz="4800" b="1" i="0" dirty="0" err="1">
                <a:solidFill>
                  <a:schemeClr val="bg1"/>
                </a:solidFill>
                <a:latin typeface="Century Gothic" panose="020B0502020202020204" pitchFamily="34" charset="0"/>
              </a:rPr>
              <a:t>consectetur</a:t>
            </a:r>
            <a:r>
              <a:rPr lang="en-US" sz="4800" b="1" i="0" dirty="0">
                <a:solidFill>
                  <a:schemeClr val="bg1"/>
                </a:solidFill>
                <a:latin typeface="Century Gothic" panose="020B0502020202020204" pitchFamily="34" charset="0"/>
              </a:rPr>
              <a:t> big quote</a:t>
            </a:r>
            <a:endParaRPr lang="en-US" dirty="0"/>
          </a:p>
        </p:txBody>
      </p:sp>
      <p:sp>
        <p:nvSpPr>
          <p:cNvPr id="5" name="Slide Number Placeholder 4">
            <a:extLst>
              <a:ext uri="{FF2B5EF4-FFF2-40B4-BE49-F238E27FC236}">
                <a16:creationId xmlns:a16="http://schemas.microsoft.com/office/drawing/2014/main" id="{2940BD57-69BA-1E41-95DB-256EFD5F6416}"/>
              </a:ext>
            </a:extLst>
          </p:cNvPr>
          <p:cNvSpPr>
            <a:spLocks noGrp="1"/>
          </p:cNvSpPr>
          <p:nvPr>
            <p:ph type="sldNum" sz="quarter" idx="12"/>
          </p:nvPr>
        </p:nvSpPr>
        <p:spPr/>
        <p:txBody>
          <a:bodyPr/>
          <a:lstStyle>
            <a:lvl1pPr>
              <a:defRPr>
                <a:solidFill>
                  <a:schemeClr val="bg1"/>
                </a:solidFill>
              </a:defRPr>
            </a:lvl1p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4180198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D6EB6D-DDCE-9F40-9D5D-6C5EBE5EB917}"/>
              </a:ext>
            </a:extLst>
          </p:cNvPr>
          <p:cNvPicPr>
            <a:picLocks noChangeAspect="1"/>
          </p:cNvPicPr>
          <p:nvPr userDrawn="1"/>
        </p:nvPicPr>
        <p:blipFill>
          <a:blip r:embed="rId2"/>
          <a:stretch>
            <a:fillRect/>
          </a:stretch>
        </p:blipFill>
        <p:spPr>
          <a:xfrm>
            <a:off x="-1" y="6208607"/>
            <a:ext cx="12192000" cy="419100"/>
          </a:xfrm>
          <a:prstGeom prst="rect">
            <a:avLst/>
          </a:prstGeom>
        </p:spPr>
      </p:pic>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dirty="0">
                <a:solidFill>
                  <a:schemeClr val="bg2"/>
                </a:solidFill>
                <a:latin typeface="Century Gothic" panose="020B0502020202020204" pitchFamily="34" charset="0"/>
              </a:rPr>
              <a:t>Divider slide title lorem ipsum dolor sit </a:t>
            </a:r>
            <a:r>
              <a:rPr lang="en-US" sz="4800" b="1" i="0" dirty="0" err="1">
                <a:solidFill>
                  <a:schemeClr val="bg2"/>
                </a:solidFill>
                <a:latin typeface="Century Gothic" panose="020B0502020202020204" pitchFamily="34" charset="0"/>
              </a:rPr>
              <a:t>amet</a:t>
            </a:r>
            <a:r>
              <a:rPr lang="en-US" sz="4800" b="1" i="0" dirty="0">
                <a:solidFill>
                  <a:schemeClr val="bg2"/>
                </a:solidFill>
                <a:latin typeface="Century Gothic" panose="020B0502020202020204" pitchFamily="34" charset="0"/>
              </a:rPr>
              <a:t>, </a:t>
            </a:r>
            <a:r>
              <a:rPr lang="en-US" sz="4800" b="1" i="0" dirty="0" err="1">
                <a:solidFill>
                  <a:schemeClr val="bg2"/>
                </a:solidFill>
                <a:latin typeface="Century Gothic" panose="020B0502020202020204" pitchFamily="34" charset="0"/>
              </a:rPr>
              <a:t>consectetur</a:t>
            </a:r>
            <a:r>
              <a:rPr lang="en-US" sz="4800" b="1" i="0" dirty="0">
                <a:solidFill>
                  <a:schemeClr val="bg2"/>
                </a:solidFill>
                <a:latin typeface="Century Gothic" panose="020B0502020202020204" pitchFamily="34" charset="0"/>
              </a:rPr>
              <a:t> big quote</a:t>
            </a:r>
          </a:p>
        </p:txBody>
      </p:sp>
      <p:sp>
        <p:nvSpPr>
          <p:cNvPr id="5" name="Slide Number Placeholder 4">
            <a:extLst>
              <a:ext uri="{FF2B5EF4-FFF2-40B4-BE49-F238E27FC236}">
                <a16:creationId xmlns:a16="http://schemas.microsoft.com/office/drawing/2014/main" id="{171514C9-4B5B-8747-A517-CE0D0B1FB592}"/>
              </a:ext>
            </a:extLst>
          </p:cNvPr>
          <p:cNvSpPr>
            <a:spLocks noGrp="1"/>
          </p:cNvSpPr>
          <p:nvPr>
            <p:ph type="sldNum" sz="quarter" idx="12"/>
          </p:nvPr>
        </p:nvSpPr>
        <p:spPr/>
        <p:txBody>
          <a:body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3577940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65D345-56C1-D744-95E7-EE54C61C9E6D}"/>
              </a:ext>
            </a:extLst>
          </p:cNvPr>
          <p:cNvPicPr>
            <a:picLocks noChangeAspect="1"/>
          </p:cNvPicPr>
          <p:nvPr userDrawn="1"/>
        </p:nvPicPr>
        <p:blipFill>
          <a:blip r:embed="rId2"/>
          <a:stretch>
            <a:fillRect/>
          </a:stretch>
        </p:blipFill>
        <p:spPr>
          <a:xfrm>
            <a:off x="-1" y="6208607"/>
            <a:ext cx="12192000" cy="419100"/>
          </a:xfrm>
          <a:prstGeom prst="rect">
            <a:avLst/>
          </a:prstGeom>
        </p:spPr>
      </p:pic>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dirty="0">
                <a:solidFill>
                  <a:schemeClr val="bg2"/>
                </a:solidFill>
                <a:latin typeface="Century Gothic" panose="020B0502020202020204" pitchFamily="34" charset="0"/>
              </a:rPr>
              <a:t>Divider slide title lorem ipsum dolor sit </a:t>
            </a:r>
            <a:r>
              <a:rPr lang="en-US" sz="4800" b="1" i="0" dirty="0" err="1">
                <a:solidFill>
                  <a:schemeClr val="bg2"/>
                </a:solidFill>
                <a:latin typeface="Century Gothic" panose="020B0502020202020204" pitchFamily="34" charset="0"/>
              </a:rPr>
              <a:t>amet</a:t>
            </a:r>
            <a:r>
              <a:rPr lang="en-US" sz="4800" b="1" i="0" dirty="0">
                <a:solidFill>
                  <a:schemeClr val="bg2"/>
                </a:solidFill>
                <a:latin typeface="Century Gothic" panose="020B0502020202020204" pitchFamily="34" charset="0"/>
              </a:rPr>
              <a:t>, </a:t>
            </a:r>
            <a:r>
              <a:rPr lang="en-US" sz="4800" b="1" i="0" dirty="0" err="1">
                <a:solidFill>
                  <a:schemeClr val="bg2"/>
                </a:solidFill>
                <a:latin typeface="Century Gothic" panose="020B0502020202020204" pitchFamily="34" charset="0"/>
              </a:rPr>
              <a:t>consectetur</a:t>
            </a:r>
            <a:r>
              <a:rPr lang="en-US" sz="4800" b="1" i="0" dirty="0">
                <a:solidFill>
                  <a:schemeClr val="bg2"/>
                </a:solidFill>
                <a:latin typeface="Century Gothic" panose="020B0502020202020204" pitchFamily="34" charset="0"/>
              </a:rPr>
              <a:t> big quote</a:t>
            </a:r>
          </a:p>
        </p:txBody>
      </p:sp>
      <p:sp>
        <p:nvSpPr>
          <p:cNvPr id="5" name="Slide Number Placeholder 4">
            <a:extLst>
              <a:ext uri="{FF2B5EF4-FFF2-40B4-BE49-F238E27FC236}">
                <a16:creationId xmlns:a16="http://schemas.microsoft.com/office/drawing/2014/main" id="{16F1DFC3-E7F8-DD45-BA6C-527E155937BD}"/>
              </a:ext>
            </a:extLst>
          </p:cNvPr>
          <p:cNvSpPr>
            <a:spLocks noGrp="1"/>
          </p:cNvSpPr>
          <p:nvPr>
            <p:ph type="sldNum" sz="quarter" idx="12"/>
          </p:nvPr>
        </p:nvSpPr>
        <p:spPr/>
        <p:txBody>
          <a:body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28732936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blipFill>
          <a:blip r:embed="rId2"/>
          <a:stretch>
            <a:fillRect l="-13409" t="-554" b="-14713"/>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9D51F0-7507-6248-BD43-AD3F900C5869}"/>
              </a:ext>
            </a:extLst>
          </p:cNvPr>
          <p:cNvPicPr>
            <a:picLocks noChangeAspect="1"/>
          </p:cNvPicPr>
          <p:nvPr userDrawn="1"/>
        </p:nvPicPr>
        <p:blipFill>
          <a:blip r:embed="rId3"/>
          <a:stretch>
            <a:fillRect/>
          </a:stretch>
        </p:blipFill>
        <p:spPr>
          <a:xfrm>
            <a:off x="-1" y="6210300"/>
            <a:ext cx="12192000" cy="419100"/>
          </a:xfrm>
          <a:prstGeom prst="rect">
            <a:avLst/>
          </a:prstGeom>
        </p:spPr>
      </p:pic>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dirty="0">
                <a:solidFill>
                  <a:schemeClr val="bg2"/>
                </a:solidFill>
                <a:latin typeface="Century Gothic" panose="020B0502020202020204" pitchFamily="34" charset="0"/>
              </a:rPr>
              <a:t>Divider slide title lorem ipsum dolor sit </a:t>
            </a:r>
            <a:r>
              <a:rPr lang="en-US" sz="4800" b="1" i="0" dirty="0" err="1">
                <a:solidFill>
                  <a:schemeClr val="bg2"/>
                </a:solidFill>
                <a:latin typeface="Century Gothic" panose="020B0502020202020204" pitchFamily="34" charset="0"/>
              </a:rPr>
              <a:t>amet</a:t>
            </a:r>
            <a:r>
              <a:rPr lang="en-US" sz="4800" b="1" i="0" dirty="0">
                <a:solidFill>
                  <a:schemeClr val="bg2"/>
                </a:solidFill>
                <a:latin typeface="Century Gothic" panose="020B0502020202020204" pitchFamily="34" charset="0"/>
              </a:rPr>
              <a:t>, </a:t>
            </a:r>
            <a:r>
              <a:rPr lang="en-US" sz="4800" b="1" i="0" dirty="0" err="1">
                <a:solidFill>
                  <a:schemeClr val="bg2"/>
                </a:solidFill>
                <a:latin typeface="Century Gothic" panose="020B0502020202020204" pitchFamily="34" charset="0"/>
              </a:rPr>
              <a:t>consectetur</a:t>
            </a:r>
            <a:r>
              <a:rPr lang="en-US" sz="4800" b="1" i="0" dirty="0">
                <a:solidFill>
                  <a:schemeClr val="bg2"/>
                </a:solidFill>
                <a:latin typeface="Century Gothic" panose="020B0502020202020204" pitchFamily="34" charset="0"/>
              </a:rPr>
              <a:t> big quote</a:t>
            </a:r>
          </a:p>
        </p:txBody>
      </p:sp>
      <p:sp>
        <p:nvSpPr>
          <p:cNvPr id="5" name="Slide Number Placeholder 4">
            <a:extLst>
              <a:ext uri="{FF2B5EF4-FFF2-40B4-BE49-F238E27FC236}">
                <a16:creationId xmlns:a16="http://schemas.microsoft.com/office/drawing/2014/main" id="{2EC8D54A-9873-EC48-8CE0-90F796422124}"/>
              </a:ext>
            </a:extLst>
          </p:cNvPr>
          <p:cNvSpPr>
            <a:spLocks noGrp="1"/>
          </p:cNvSpPr>
          <p:nvPr>
            <p:ph type="sldNum" sz="quarter" idx="23"/>
          </p:nvPr>
        </p:nvSpPr>
        <p:spPr/>
        <p:txBody>
          <a:body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3011323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dirty="0">
                <a:solidFill>
                  <a:schemeClr val="bg2"/>
                </a:solidFill>
                <a:latin typeface="Century Gothic" panose="020B0502020202020204" pitchFamily="34" charset="0"/>
              </a:rPr>
              <a:t>Divider slide title lorem ipsum dolor sit </a:t>
            </a:r>
            <a:r>
              <a:rPr lang="en-US" sz="4800" b="1" i="0" dirty="0" err="1">
                <a:solidFill>
                  <a:schemeClr val="bg2"/>
                </a:solidFill>
                <a:latin typeface="Century Gothic" panose="020B0502020202020204" pitchFamily="34" charset="0"/>
              </a:rPr>
              <a:t>amet</a:t>
            </a:r>
            <a:r>
              <a:rPr lang="en-US" sz="4800" b="1" i="0" dirty="0">
                <a:solidFill>
                  <a:schemeClr val="bg2"/>
                </a:solidFill>
                <a:latin typeface="Century Gothic" panose="020B0502020202020204" pitchFamily="34" charset="0"/>
              </a:rPr>
              <a:t>, </a:t>
            </a:r>
            <a:r>
              <a:rPr lang="en-US" sz="4800" b="1" i="0" dirty="0" err="1">
                <a:solidFill>
                  <a:schemeClr val="bg2"/>
                </a:solidFill>
                <a:latin typeface="Century Gothic" panose="020B0502020202020204" pitchFamily="34" charset="0"/>
              </a:rPr>
              <a:t>consectetur</a:t>
            </a:r>
            <a:r>
              <a:rPr lang="en-US" sz="4800" b="1" i="0" dirty="0">
                <a:solidFill>
                  <a:schemeClr val="bg2"/>
                </a:solidFill>
                <a:latin typeface="Century Gothic" panose="020B0502020202020204" pitchFamily="34" charset="0"/>
              </a:rPr>
              <a:t> big quote</a:t>
            </a:r>
          </a:p>
        </p:txBody>
      </p:sp>
      <p:pic>
        <p:nvPicPr>
          <p:cNvPr id="9" name="Picture 8">
            <a:extLst>
              <a:ext uri="{FF2B5EF4-FFF2-40B4-BE49-F238E27FC236}">
                <a16:creationId xmlns:a16="http://schemas.microsoft.com/office/drawing/2014/main" id="{99B75E93-1DC5-2743-B45C-422B09E42789}"/>
              </a:ext>
            </a:extLst>
          </p:cNvPr>
          <p:cNvPicPr>
            <a:picLocks noChangeAspect="1"/>
          </p:cNvPicPr>
          <p:nvPr userDrawn="1"/>
        </p:nvPicPr>
        <p:blipFill>
          <a:blip r:embed="rId2"/>
          <a:stretch>
            <a:fillRect/>
          </a:stretch>
        </p:blipFill>
        <p:spPr>
          <a:xfrm>
            <a:off x="0" y="6213521"/>
            <a:ext cx="12192000" cy="419100"/>
          </a:xfrm>
          <a:prstGeom prst="rect">
            <a:avLst/>
          </a:prstGeom>
        </p:spPr>
      </p:pic>
      <p:sp>
        <p:nvSpPr>
          <p:cNvPr id="5" name="Slide Number Placeholder 4">
            <a:extLst>
              <a:ext uri="{FF2B5EF4-FFF2-40B4-BE49-F238E27FC236}">
                <a16:creationId xmlns:a16="http://schemas.microsoft.com/office/drawing/2014/main" id="{B69376F0-901C-FB44-93FC-E6FC9A603914}"/>
              </a:ext>
            </a:extLst>
          </p:cNvPr>
          <p:cNvSpPr>
            <a:spLocks noGrp="1"/>
          </p:cNvSpPr>
          <p:nvPr>
            <p:ph type="sldNum" sz="quarter" idx="12"/>
          </p:nvPr>
        </p:nvSpPr>
        <p:spPr/>
        <p:txBody>
          <a:body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1404101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dirty="0">
                <a:solidFill>
                  <a:schemeClr val="bg2"/>
                </a:solidFill>
                <a:latin typeface="Century Gothic" panose="020B0502020202020204" pitchFamily="34" charset="0"/>
              </a:rPr>
              <a:t>Divider slide title lorem ipsum dolor sit </a:t>
            </a:r>
            <a:r>
              <a:rPr lang="en-US" sz="4800" b="1" i="0" dirty="0" err="1">
                <a:solidFill>
                  <a:schemeClr val="bg2"/>
                </a:solidFill>
                <a:latin typeface="Century Gothic" panose="020B0502020202020204" pitchFamily="34" charset="0"/>
              </a:rPr>
              <a:t>amet</a:t>
            </a:r>
            <a:r>
              <a:rPr lang="en-US" sz="4800" b="1" i="0" dirty="0">
                <a:solidFill>
                  <a:schemeClr val="bg2"/>
                </a:solidFill>
                <a:latin typeface="Century Gothic" panose="020B0502020202020204" pitchFamily="34" charset="0"/>
              </a:rPr>
              <a:t>, </a:t>
            </a:r>
            <a:r>
              <a:rPr lang="en-US" sz="4800" b="1" i="0" dirty="0" err="1">
                <a:solidFill>
                  <a:schemeClr val="bg2"/>
                </a:solidFill>
                <a:latin typeface="Century Gothic" panose="020B0502020202020204" pitchFamily="34" charset="0"/>
              </a:rPr>
              <a:t>consectetur</a:t>
            </a:r>
            <a:r>
              <a:rPr lang="en-US" sz="4800" b="1" i="0" dirty="0">
                <a:solidFill>
                  <a:schemeClr val="bg2"/>
                </a:solidFill>
                <a:latin typeface="Century Gothic" panose="020B0502020202020204" pitchFamily="34" charset="0"/>
              </a:rPr>
              <a:t> big quote</a:t>
            </a:r>
          </a:p>
        </p:txBody>
      </p:sp>
      <p:pic>
        <p:nvPicPr>
          <p:cNvPr id="8" name="Picture 7">
            <a:extLst>
              <a:ext uri="{FF2B5EF4-FFF2-40B4-BE49-F238E27FC236}">
                <a16:creationId xmlns:a16="http://schemas.microsoft.com/office/drawing/2014/main" id="{711CEA22-ECCD-9E4B-94FF-279061161000}"/>
              </a:ext>
            </a:extLst>
          </p:cNvPr>
          <p:cNvPicPr>
            <a:picLocks noChangeAspect="1"/>
          </p:cNvPicPr>
          <p:nvPr userDrawn="1"/>
        </p:nvPicPr>
        <p:blipFill>
          <a:blip r:embed="rId2"/>
          <a:stretch>
            <a:fillRect/>
          </a:stretch>
        </p:blipFill>
        <p:spPr>
          <a:xfrm>
            <a:off x="-1" y="6210300"/>
            <a:ext cx="12192000" cy="419100"/>
          </a:xfrm>
          <a:prstGeom prst="rect">
            <a:avLst/>
          </a:prstGeom>
        </p:spPr>
      </p:pic>
      <p:sp>
        <p:nvSpPr>
          <p:cNvPr id="5" name="Slide Number Placeholder 4">
            <a:extLst>
              <a:ext uri="{FF2B5EF4-FFF2-40B4-BE49-F238E27FC236}">
                <a16:creationId xmlns:a16="http://schemas.microsoft.com/office/drawing/2014/main" id="{CD510FEA-5495-4141-938D-07387C1F029A}"/>
              </a:ext>
            </a:extLst>
          </p:cNvPr>
          <p:cNvSpPr>
            <a:spLocks noGrp="1"/>
          </p:cNvSpPr>
          <p:nvPr>
            <p:ph type="sldNum" sz="quarter" idx="12"/>
          </p:nvPr>
        </p:nvSpPr>
        <p:spPr/>
        <p:txBody>
          <a:body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12291724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dirty="0">
                <a:solidFill>
                  <a:schemeClr val="bg2"/>
                </a:solidFill>
                <a:latin typeface="Century Gothic" panose="020B0502020202020204" pitchFamily="34" charset="0"/>
              </a:rPr>
              <a:t>Divider slide title lorem ipsum dolor sit </a:t>
            </a:r>
            <a:r>
              <a:rPr lang="en-US" sz="4800" b="1" i="0" dirty="0" err="1">
                <a:solidFill>
                  <a:schemeClr val="bg2"/>
                </a:solidFill>
                <a:latin typeface="Century Gothic" panose="020B0502020202020204" pitchFamily="34" charset="0"/>
              </a:rPr>
              <a:t>amet</a:t>
            </a:r>
            <a:r>
              <a:rPr lang="en-US" sz="4800" b="1" i="0" dirty="0">
                <a:solidFill>
                  <a:schemeClr val="bg2"/>
                </a:solidFill>
                <a:latin typeface="Century Gothic" panose="020B0502020202020204" pitchFamily="34" charset="0"/>
              </a:rPr>
              <a:t>, </a:t>
            </a:r>
            <a:r>
              <a:rPr lang="en-US" sz="4800" b="1" i="0" dirty="0" err="1">
                <a:solidFill>
                  <a:schemeClr val="bg2"/>
                </a:solidFill>
                <a:latin typeface="Century Gothic" panose="020B0502020202020204" pitchFamily="34" charset="0"/>
              </a:rPr>
              <a:t>consectetur</a:t>
            </a:r>
            <a:r>
              <a:rPr lang="en-US" sz="4800" b="1" i="0" dirty="0">
                <a:solidFill>
                  <a:schemeClr val="bg2"/>
                </a:solidFill>
                <a:latin typeface="Century Gothic" panose="020B0502020202020204" pitchFamily="34" charset="0"/>
              </a:rPr>
              <a:t> big quote</a:t>
            </a:r>
          </a:p>
        </p:txBody>
      </p:sp>
      <p:pic>
        <p:nvPicPr>
          <p:cNvPr id="8" name="Picture 7">
            <a:extLst>
              <a:ext uri="{FF2B5EF4-FFF2-40B4-BE49-F238E27FC236}">
                <a16:creationId xmlns:a16="http://schemas.microsoft.com/office/drawing/2014/main" id="{A2AE6ED3-4B0B-524E-9DDC-DD5020126A41}"/>
              </a:ext>
            </a:extLst>
          </p:cNvPr>
          <p:cNvPicPr>
            <a:picLocks noChangeAspect="1"/>
          </p:cNvPicPr>
          <p:nvPr userDrawn="1"/>
        </p:nvPicPr>
        <p:blipFill>
          <a:blip r:embed="rId2"/>
          <a:stretch>
            <a:fillRect/>
          </a:stretch>
        </p:blipFill>
        <p:spPr>
          <a:xfrm>
            <a:off x="-1" y="6210300"/>
            <a:ext cx="12192000" cy="419100"/>
          </a:xfrm>
          <a:prstGeom prst="rect">
            <a:avLst/>
          </a:prstGeom>
        </p:spPr>
      </p:pic>
      <p:sp>
        <p:nvSpPr>
          <p:cNvPr id="5" name="Slide Number Placeholder 4">
            <a:extLst>
              <a:ext uri="{FF2B5EF4-FFF2-40B4-BE49-F238E27FC236}">
                <a16:creationId xmlns:a16="http://schemas.microsoft.com/office/drawing/2014/main" id="{626A4BC8-2B83-2742-B852-BFBE68101DC2}"/>
              </a:ext>
            </a:extLst>
          </p:cNvPr>
          <p:cNvSpPr>
            <a:spLocks noGrp="1"/>
          </p:cNvSpPr>
          <p:nvPr>
            <p:ph type="sldNum" sz="quarter" idx="12"/>
          </p:nvPr>
        </p:nvSpPr>
        <p:spPr/>
        <p:txBody>
          <a:body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38353482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dirty="0">
                <a:solidFill>
                  <a:schemeClr val="bg2"/>
                </a:solidFill>
                <a:latin typeface="Century Gothic" panose="020B0502020202020204" pitchFamily="34" charset="0"/>
              </a:rPr>
              <a:t>Divider slide title lorem ipsum dolor sit </a:t>
            </a:r>
            <a:r>
              <a:rPr lang="en-US" sz="4800" b="1" i="0" dirty="0" err="1">
                <a:solidFill>
                  <a:schemeClr val="bg2"/>
                </a:solidFill>
                <a:latin typeface="Century Gothic" panose="020B0502020202020204" pitchFamily="34" charset="0"/>
              </a:rPr>
              <a:t>amet</a:t>
            </a:r>
            <a:r>
              <a:rPr lang="en-US" sz="4800" b="1" i="0" dirty="0">
                <a:solidFill>
                  <a:schemeClr val="bg2"/>
                </a:solidFill>
                <a:latin typeface="Century Gothic" panose="020B0502020202020204" pitchFamily="34" charset="0"/>
              </a:rPr>
              <a:t>, </a:t>
            </a:r>
            <a:r>
              <a:rPr lang="en-US" sz="4800" b="1" i="0" dirty="0" err="1">
                <a:solidFill>
                  <a:schemeClr val="bg2"/>
                </a:solidFill>
                <a:latin typeface="Century Gothic" panose="020B0502020202020204" pitchFamily="34" charset="0"/>
              </a:rPr>
              <a:t>consectetur</a:t>
            </a:r>
            <a:r>
              <a:rPr lang="en-US" sz="4800" b="1" i="0" dirty="0">
                <a:solidFill>
                  <a:schemeClr val="bg2"/>
                </a:solidFill>
                <a:latin typeface="Century Gothic" panose="020B0502020202020204" pitchFamily="34" charset="0"/>
              </a:rPr>
              <a:t> big quote</a:t>
            </a:r>
          </a:p>
        </p:txBody>
      </p:sp>
      <p:pic>
        <p:nvPicPr>
          <p:cNvPr id="7" name="Picture 6">
            <a:extLst>
              <a:ext uri="{FF2B5EF4-FFF2-40B4-BE49-F238E27FC236}">
                <a16:creationId xmlns:a16="http://schemas.microsoft.com/office/drawing/2014/main" id="{79D071FD-70E3-DB42-B5DC-93613A156C7F}"/>
              </a:ext>
            </a:extLst>
          </p:cNvPr>
          <p:cNvPicPr>
            <a:picLocks noChangeAspect="1"/>
          </p:cNvPicPr>
          <p:nvPr userDrawn="1"/>
        </p:nvPicPr>
        <p:blipFill>
          <a:blip r:embed="rId2"/>
          <a:stretch>
            <a:fillRect/>
          </a:stretch>
        </p:blipFill>
        <p:spPr>
          <a:xfrm>
            <a:off x="0" y="6213521"/>
            <a:ext cx="12192000" cy="419100"/>
          </a:xfrm>
          <a:prstGeom prst="rect">
            <a:avLst/>
          </a:prstGeom>
        </p:spPr>
      </p:pic>
      <p:sp>
        <p:nvSpPr>
          <p:cNvPr id="5" name="Slide Number Placeholder 4">
            <a:extLst>
              <a:ext uri="{FF2B5EF4-FFF2-40B4-BE49-F238E27FC236}">
                <a16:creationId xmlns:a16="http://schemas.microsoft.com/office/drawing/2014/main" id="{F9FE1BD7-3806-7E4C-B657-84004F7761A4}"/>
              </a:ext>
            </a:extLst>
          </p:cNvPr>
          <p:cNvSpPr>
            <a:spLocks noGrp="1"/>
          </p:cNvSpPr>
          <p:nvPr>
            <p:ph type="sldNum" sz="quarter" idx="12"/>
          </p:nvPr>
        </p:nvSpPr>
        <p:spPr/>
        <p:txBody>
          <a:body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2114074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Cover ALT">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FBF32F-CB0F-F844-9713-A825DC16DCA7}"/>
              </a:ext>
            </a:extLst>
          </p:cNvPr>
          <p:cNvPicPr>
            <a:picLocks noChangeAspect="1"/>
          </p:cNvPicPr>
          <p:nvPr userDrawn="1"/>
        </p:nvPicPr>
        <p:blipFill>
          <a:blip r:embed="rId2"/>
          <a:stretch>
            <a:fillRect/>
          </a:stretch>
        </p:blipFill>
        <p:spPr>
          <a:xfrm>
            <a:off x="9736620" y="6100529"/>
            <a:ext cx="2016016" cy="457200"/>
          </a:xfrm>
          <a:prstGeom prst="rect">
            <a:avLst/>
          </a:prstGeom>
        </p:spPr>
      </p:pic>
      <p:sp>
        <p:nvSpPr>
          <p:cNvPr id="9" name="Text Placeholder 7">
            <a:extLst>
              <a:ext uri="{FF2B5EF4-FFF2-40B4-BE49-F238E27FC236}">
                <a16:creationId xmlns:a16="http://schemas.microsoft.com/office/drawing/2014/main" id="{EC0D4300-C7B7-1145-9F65-57A1DA3A595A}"/>
              </a:ext>
            </a:extLst>
          </p:cNvPr>
          <p:cNvSpPr>
            <a:spLocks noGrp="1"/>
          </p:cNvSpPr>
          <p:nvPr>
            <p:ph type="body" sz="quarter" idx="13" hasCustomPrompt="1"/>
          </p:nvPr>
        </p:nvSpPr>
        <p:spPr>
          <a:xfrm>
            <a:off x="838200" y="2464936"/>
            <a:ext cx="3484563" cy="266700"/>
          </a:xfrm>
          <a:prstGeom prst="rect">
            <a:avLst/>
          </a:prstGeom>
        </p:spPr>
        <p:txBody>
          <a:bodyPr lIns="0" rIns="0"/>
          <a:lstStyle>
            <a:lvl1pPr>
              <a:defRPr spc="150" baseline="0"/>
            </a:lvl1pPr>
          </a:lstStyle>
          <a:p>
            <a:pPr lvl="0"/>
            <a:r>
              <a:rPr lang="en-US" dirty="0"/>
              <a:t>SHORT LEADING HEADER</a:t>
            </a:r>
          </a:p>
        </p:txBody>
      </p:sp>
      <p:sp>
        <p:nvSpPr>
          <p:cNvPr id="12" name="Text Placeholder 9">
            <a:extLst>
              <a:ext uri="{FF2B5EF4-FFF2-40B4-BE49-F238E27FC236}">
                <a16:creationId xmlns:a16="http://schemas.microsoft.com/office/drawing/2014/main" id="{FC123E63-5521-FE48-AE85-914300E5528D}"/>
              </a:ext>
            </a:extLst>
          </p:cNvPr>
          <p:cNvSpPr>
            <a:spLocks noGrp="1"/>
          </p:cNvSpPr>
          <p:nvPr>
            <p:ph type="body" sz="quarter" idx="14" hasCustomPrompt="1"/>
          </p:nvPr>
        </p:nvSpPr>
        <p:spPr>
          <a:xfrm>
            <a:off x="838200" y="3848100"/>
            <a:ext cx="3635375" cy="266700"/>
          </a:xfrm>
          <a:prstGeom prst="rect">
            <a:avLst/>
          </a:prstGeom>
        </p:spPr>
        <p:txBody>
          <a:bodyPr lIns="0" rIns="0"/>
          <a:lstStyle>
            <a:lvl1pPr>
              <a:defRPr spc="0"/>
            </a:lvl1pPr>
          </a:lstStyle>
          <a:p>
            <a:pPr lvl="0"/>
            <a:r>
              <a:rPr lang="en-US" dirty="0"/>
              <a:t>MM, DD, YYYY</a:t>
            </a:r>
          </a:p>
        </p:txBody>
      </p:sp>
      <p:sp>
        <p:nvSpPr>
          <p:cNvPr id="13" name="Title 5">
            <a:extLst>
              <a:ext uri="{FF2B5EF4-FFF2-40B4-BE49-F238E27FC236}">
                <a16:creationId xmlns:a16="http://schemas.microsoft.com/office/drawing/2014/main" id="{6FAC3744-F26B-1B49-8B55-AC1AF414E0C7}"/>
              </a:ext>
            </a:extLst>
          </p:cNvPr>
          <p:cNvSpPr>
            <a:spLocks noGrp="1"/>
          </p:cNvSpPr>
          <p:nvPr>
            <p:ph type="title" hasCustomPrompt="1"/>
          </p:nvPr>
        </p:nvSpPr>
        <p:spPr>
          <a:xfrm>
            <a:off x="838200" y="2746340"/>
            <a:ext cx="6380536" cy="1101760"/>
          </a:xfrm>
        </p:spPr>
        <p:txBody>
          <a:bodyPr lIns="0" tIns="0" rIns="0" anchor="t" anchorCtr="0"/>
          <a:lstStyle/>
          <a:p>
            <a:r>
              <a:rPr lang="en-US" dirty="0"/>
              <a:t>Title for the presentation goes here</a:t>
            </a:r>
          </a:p>
        </p:txBody>
      </p:sp>
      <p:sp>
        <p:nvSpPr>
          <p:cNvPr id="7" name="Slide Number Placeholder 6">
            <a:extLst>
              <a:ext uri="{FF2B5EF4-FFF2-40B4-BE49-F238E27FC236}">
                <a16:creationId xmlns:a16="http://schemas.microsoft.com/office/drawing/2014/main" id="{7925411E-A726-DD43-A1CD-941682CFA295}"/>
              </a:ext>
            </a:extLst>
          </p:cNvPr>
          <p:cNvSpPr>
            <a:spLocks noGrp="1"/>
          </p:cNvSpPr>
          <p:nvPr>
            <p:ph type="sldNum" sz="quarter" idx="17"/>
          </p:nvPr>
        </p:nvSpPr>
        <p:spPr/>
        <p:txBody>
          <a:bodyPr/>
          <a:lstStyle/>
          <a:p>
            <a:fld id="{DF250469-B62C-0F44-897B-7C51B683C7AB}" type="slidenum">
              <a:rPr lang="en-US" smtClean="0"/>
              <a:pPr/>
              <a:t>‹#›</a:t>
            </a:fld>
            <a:endParaRPr lang="en-US" dirty="0"/>
          </a:p>
        </p:txBody>
      </p:sp>
    </p:spTree>
    <p:extLst>
      <p:ext uri="{BB962C8B-B14F-4D97-AF65-F5344CB8AC3E}">
        <p14:creationId xmlns:p14="http://schemas.microsoft.com/office/powerpoint/2010/main" val="1825243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p>
            <a:r>
              <a:rPr lang="en-US" dirty="0"/>
              <a:t>Header for slide goes here</a:t>
            </a:r>
          </a:p>
        </p:txBody>
      </p:sp>
      <p:sp>
        <p:nvSpPr>
          <p:cNvPr id="7" name="Text Placeholder 6">
            <a:extLst>
              <a:ext uri="{FF2B5EF4-FFF2-40B4-BE49-F238E27FC236}">
                <a16:creationId xmlns:a16="http://schemas.microsoft.com/office/drawing/2014/main" id="{4871A63C-DF49-724F-8250-5E65BCD69DEC}"/>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dirty="0"/>
              <a:t>Sub-header goes in here (optional) </a:t>
            </a:r>
          </a:p>
        </p:txBody>
      </p:sp>
      <p:sp>
        <p:nvSpPr>
          <p:cNvPr id="9" name="Text Placeholder 8">
            <a:extLst>
              <a:ext uri="{FF2B5EF4-FFF2-40B4-BE49-F238E27FC236}">
                <a16:creationId xmlns:a16="http://schemas.microsoft.com/office/drawing/2014/main" id="{00FE9614-7FF6-E043-AAE6-B6CC8B97C65D}"/>
              </a:ext>
            </a:extLst>
          </p:cNvPr>
          <p:cNvSpPr>
            <a:spLocks noGrp="1"/>
          </p:cNvSpPr>
          <p:nvPr>
            <p:ph type="body" sz="quarter" idx="14" hasCustomPrompt="1"/>
          </p:nvPr>
        </p:nvSpPr>
        <p:spPr>
          <a:xfrm>
            <a:off x="4250647" y="2867263"/>
            <a:ext cx="7165087" cy="1243289"/>
          </a:xfrm>
        </p:spPr>
        <p:txBody>
          <a:bodyPr>
            <a:normAutofit/>
          </a:bodyPr>
          <a:lstStyle>
            <a:lvl1pPr>
              <a:defRPr sz="2400" b="1" spc="0">
                <a:solidFill>
                  <a:schemeClr val="tx1"/>
                </a:solidFill>
              </a:defRPr>
            </a:lvl1pPr>
          </a:lstStyle>
          <a:p>
            <a:r>
              <a:rPr lang="en-US" dirty="0">
                <a:solidFill>
                  <a:srgbClr val="092141"/>
                </a:solidFill>
                <a:effectLst/>
                <a:latin typeface="Century Gothic" panose="020B0502020202020204" pitchFamily="34" charset="0"/>
              </a:rPr>
              <a:t>A Large quote goes in here</a:t>
            </a:r>
          </a:p>
        </p:txBody>
      </p:sp>
      <p:sp>
        <p:nvSpPr>
          <p:cNvPr id="23" name="Picture Placeholder 22">
            <a:extLst>
              <a:ext uri="{FF2B5EF4-FFF2-40B4-BE49-F238E27FC236}">
                <a16:creationId xmlns:a16="http://schemas.microsoft.com/office/drawing/2014/main" id="{4F7A34D4-C651-044C-BA08-D6323F9A626C}"/>
              </a:ext>
            </a:extLst>
          </p:cNvPr>
          <p:cNvSpPr>
            <a:spLocks noGrp="1"/>
          </p:cNvSpPr>
          <p:nvPr>
            <p:ph type="pic" sz="quarter" idx="15"/>
          </p:nvPr>
        </p:nvSpPr>
        <p:spPr>
          <a:xfrm>
            <a:off x="646330" y="1872832"/>
            <a:ext cx="3232150" cy="3232150"/>
          </a:xfrm>
          <a:prstGeom prst="ellipse">
            <a:avLst/>
          </a:prstGeom>
          <a:noFill/>
        </p:spPr>
        <p:txBody>
          <a:bodyPr/>
          <a:lstStyle>
            <a:lvl1pPr>
              <a:defRPr>
                <a:noFill/>
              </a:defRPr>
            </a:lvl1pPr>
          </a:lstStyle>
          <a:p>
            <a:endParaRPr lang="en-US" dirty="0"/>
          </a:p>
        </p:txBody>
      </p:sp>
      <p:pic>
        <p:nvPicPr>
          <p:cNvPr id="24" name="Picture 23" descr="A picture containing drawing&#10;&#10;Description automatically generated">
            <a:extLst>
              <a:ext uri="{FF2B5EF4-FFF2-40B4-BE49-F238E27FC236}">
                <a16:creationId xmlns:a16="http://schemas.microsoft.com/office/drawing/2014/main" id="{5571B9C2-2659-D547-A657-D3E6036552E9}"/>
              </a:ext>
            </a:extLst>
          </p:cNvPr>
          <p:cNvPicPr>
            <a:picLocks noChangeAspect="1"/>
          </p:cNvPicPr>
          <p:nvPr userDrawn="1"/>
        </p:nvPicPr>
        <p:blipFill>
          <a:blip r:embed="rId2"/>
          <a:stretch>
            <a:fillRect/>
          </a:stretch>
        </p:blipFill>
        <p:spPr>
          <a:xfrm>
            <a:off x="4041097" y="4492644"/>
            <a:ext cx="419100" cy="419100"/>
          </a:xfrm>
          <a:prstGeom prst="rect">
            <a:avLst/>
          </a:prstGeom>
        </p:spPr>
      </p:pic>
      <p:sp>
        <p:nvSpPr>
          <p:cNvPr id="25" name="Text Placeholder 13">
            <a:extLst>
              <a:ext uri="{FF2B5EF4-FFF2-40B4-BE49-F238E27FC236}">
                <a16:creationId xmlns:a16="http://schemas.microsoft.com/office/drawing/2014/main" id="{A7E4BA5A-694D-AB4B-9CDA-64782A95D953}"/>
              </a:ext>
            </a:extLst>
          </p:cNvPr>
          <p:cNvSpPr>
            <a:spLocks noGrp="1"/>
          </p:cNvSpPr>
          <p:nvPr>
            <p:ph type="body" sz="quarter" idx="16" hasCustomPrompt="1"/>
          </p:nvPr>
        </p:nvSpPr>
        <p:spPr>
          <a:xfrm>
            <a:off x="4622814" y="4469286"/>
            <a:ext cx="2671763" cy="232908"/>
          </a:xfrm>
        </p:spPr>
        <p:txBody>
          <a:bodyPr>
            <a:normAutofit/>
          </a:bodyPr>
          <a:lstStyle>
            <a:lvl1pPr>
              <a:defRPr sz="1600" b="1" spc="0"/>
            </a:lvl1pPr>
          </a:lstStyle>
          <a:p>
            <a:pPr lvl="0"/>
            <a:r>
              <a:rPr lang="en-US" sz="1600" dirty="0" err="1"/>
              <a:t>Firstname</a:t>
            </a:r>
            <a:r>
              <a:rPr lang="en-US" sz="1600" dirty="0"/>
              <a:t> </a:t>
            </a:r>
            <a:r>
              <a:rPr lang="en-US" sz="1600" dirty="0" err="1"/>
              <a:t>Lastname</a:t>
            </a:r>
            <a:endParaRPr lang="en-US" dirty="0"/>
          </a:p>
        </p:txBody>
      </p:sp>
      <p:sp>
        <p:nvSpPr>
          <p:cNvPr id="26" name="Text Placeholder 15">
            <a:extLst>
              <a:ext uri="{FF2B5EF4-FFF2-40B4-BE49-F238E27FC236}">
                <a16:creationId xmlns:a16="http://schemas.microsoft.com/office/drawing/2014/main" id="{B12766B0-78FD-D740-AFDB-6C5243BDAF76}"/>
              </a:ext>
            </a:extLst>
          </p:cNvPr>
          <p:cNvSpPr>
            <a:spLocks noGrp="1"/>
          </p:cNvSpPr>
          <p:nvPr>
            <p:ph type="body" sz="quarter" idx="17" hasCustomPrompt="1"/>
          </p:nvPr>
        </p:nvSpPr>
        <p:spPr>
          <a:xfrm>
            <a:off x="4622814" y="4799012"/>
            <a:ext cx="2671762" cy="246063"/>
          </a:xfrm>
        </p:spPr>
        <p:txBody>
          <a:bodyPr>
            <a:noAutofit/>
          </a:bodyPr>
          <a:lstStyle>
            <a:lvl1pPr>
              <a:defRPr sz="1400" b="0" spc="0"/>
            </a:lvl1pPr>
          </a:lstStyle>
          <a:p>
            <a:pPr lvl="0"/>
            <a:r>
              <a:rPr lang="en-US" sz="1600" b="0" dirty="0"/>
              <a:t>AmeriCorps Position</a:t>
            </a:r>
            <a:endParaRPr lang="en-US" dirty="0"/>
          </a:p>
        </p:txBody>
      </p:sp>
      <p:pic>
        <p:nvPicPr>
          <p:cNvPr id="13" name="Picture 12">
            <a:extLst>
              <a:ext uri="{FF2B5EF4-FFF2-40B4-BE49-F238E27FC236}">
                <a16:creationId xmlns:a16="http://schemas.microsoft.com/office/drawing/2014/main" id="{4522A8EA-3E30-FB41-9AAE-D83FDB4AC20D}"/>
              </a:ext>
            </a:extLst>
          </p:cNvPr>
          <p:cNvPicPr>
            <a:picLocks noChangeAspect="1"/>
          </p:cNvPicPr>
          <p:nvPr userDrawn="1"/>
        </p:nvPicPr>
        <p:blipFill>
          <a:blip r:embed="rId3"/>
          <a:stretch>
            <a:fillRect/>
          </a:stretch>
        </p:blipFill>
        <p:spPr>
          <a:xfrm>
            <a:off x="0" y="6210300"/>
            <a:ext cx="12192000" cy="419100"/>
          </a:xfrm>
          <a:prstGeom prst="rect">
            <a:avLst/>
          </a:prstGeom>
        </p:spPr>
      </p:pic>
      <p:sp>
        <p:nvSpPr>
          <p:cNvPr id="5" name="Slide Number Placeholder 4">
            <a:extLst>
              <a:ext uri="{FF2B5EF4-FFF2-40B4-BE49-F238E27FC236}">
                <a16:creationId xmlns:a16="http://schemas.microsoft.com/office/drawing/2014/main" id="{92468E0D-C09A-D74E-BE30-7DC1B84EF9E6}"/>
              </a:ext>
            </a:extLst>
          </p:cNvPr>
          <p:cNvSpPr>
            <a:spLocks noGrp="1"/>
          </p:cNvSpPr>
          <p:nvPr>
            <p:ph type="sldNum" sz="quarter" idx="20"/>
          </p:nvPr>
        </p:nvSpPr>
        <p:spPr/>
        <p:txBody>
          <a:body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909563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0FE9614-7FF6-E043-AAE6-B6CC8B97C65D}"/>
              </a:ext>
            </a:extLst>
          </p:cNvPr>
          <p:cNvSpPr>
            <a:spLocks noGrp="1"/>
          </p:cNvSpPr>
          <p:nvPr>
            <p:ph type="body" sz="quarter" idx="14" hasCustomPrompt="1"/>
          </p:nvPr>
        </p:nvSpPr>
        <p:spPr>
          <a:xfrm>
            <a:off x="4250647" y="2867263"/>
            <a:ext cx="7165087" cy="1243289"/>
          </a:xfrm>
        </p:spPr>
        <p:txBody>
          <a:bodyPr>
            <a:normAutofit/>
          </a:bodyPr>
          <a:lstStyle>
            <a:lvl1pPr>
              <a:defRPr sz="2400" b="1" spc="0">
                <a:solidFill>
                  <a:schemeClr val="bg1"/>
                </a:solidFill>
              </a:defRPr>
            </a:lvl1pPr>
          </a:lstStyle>
          <a:p>
            <a:r>
              <a:rPr lang="en-US" dirty="0">
                <a:solidFill>
                  <a:srgbClr val="092141"/>
                </a:solidFill>
                <a:effectLst/>
                <a:latin typeface="Century Gothic" panose="020B0502020202020204" pitchFamily="34" charset="0"/>
              </a:rPr>
              <a:t>A Large quote goes in here</a:t>
            </a:r>
          </a:p>
        </p:txBody>
      </p:sp>
      <p:sp>
        <p:nvSpPr>
          <p:cNvPr id="23" name="Picture Placeholder 22">
            <a:extLst>
              <a:ext uri="{FF2B5EF4-FFF2-40B4-BE49-F238E27FC236}">
                <a16:creationId xmlns:a16="http://schemas.microsoft.com/office/drawing/2014/main" id="{4F7A34D4-C651-044C-BA08-D6323F9A626C}"/>
              </a:ext>
            </a:extLst>
          </p:cNvPr>
          <p:cNvSpPr>
            <a:spLocks noGrp="1"/>
          </p:cNvSpPr>
          <p:nvPr>
            <p:ph type="pic" sz="quarter" idx="15"/>
          </p:nvPr>
        </p:nvSpPr>
        <p:spPr>
          <a:xfrm>
            <a:off x="646330" y="1872832"/>
            <a:ext cx="3232150" cy="3232150"/>
          </a:xfrm>
          <a:prstGeom prst="ellipse">
            <a:avLst/>
          </a:prstGeom>
          <a:noFill/>
        </p:spPr>
        <p:txBody>
          <a:bodyPr/>
          <a:lstStyle>
            <a:lvl1pPr>
              <a:defRPr>
                <a:noFill/>
              </a:defRPr>
            </a:lvl1pPr>
          </a:lstStyle>
          <a:p>
            <a:endParaRPr lang="en-US" dirty="0"/>
          </a:p>
        </p:txBody>
      </p:sp>
      <p:pic>
        <p:nvPicPr>
          <p:cNvPr id="24" name="Picture 23" descr="A picture containing drawing&#10;&#10;Description automatically generated">
            <a:extLst>
              <a:ext uri="{FF2B5EF4-FFF2-40B4-BE49-F238E27FC236}">
                <a16:creationId xmlns:a16="http://schemas.microsoft.com/office/drawing/2014/main" id="{5571B9C2-2659-D547-A657-D3E6036552E9}"/>
              </a:ext>
            </a:extLst>
          </p:cNvPr>
          <p:cNvPicPr>
            <a:picLocks noChangeAspect="1"/>
          </p:cNvPicPr>
          <p:nvPr userDrawn="1"/>
        </p:nvPicPr>
        <p:blipFill>
          <a:blip r:embed="rId2"/>
          <a:stretch>
            <a:fillRect/>
          </a:stretch>
        </p:blipFill>
        <p:spPr>
          <a:xfrm>
            <a:off x="4041097" y="4492644"/>
            <a:ext cx="419100" cy="419100"/>
          </a:xfrm>
          <a:prstGeom prst="rect">
            <a:avLst/>
          </a:prstGeom>
        </p:spPr>
      </p:pic>
      <p:sp>
        <p:nvSpPr>
          <p:cNvPr id="25" name="Text Placeholder 13">
            <a:extLst>
              <a:ext uri="{FF2B5EF4-FFF2-40B4-BE49-F238E27FC236}">
                <a16:creationId xmlns:a16="http://schemas.microsoft.com/office/drawing/2014/main" id="{A7E4BA5A-694D-AB4B-9CDA-64782A95D953}"/>
              </a:ext>
            </a:extLst>
          </p:cNvPr>
          <p:cNvSpPr>
            <a:spLocks noGrp="1"/>
          </p:cNvSpPr>
          <p:nvPr>
            <p:ph type="body" sz="quarter" idx="16" hasCustomPrompt="1"/>
          </p:nvPr>
        </p:nvSpPr>
        <p:spPr>
          <a:xfrm>
            <a:off x="4622814" y="4469286"/>
            <a:ext cx="2671763" cy="232908"/>
          </a:xfrm>
        </p:spPr>
        <p:txBody>
          <a:bodyPr>
            <a:normAutofit/>
          </a:bodyPr>
          <a:lstStyle>
            <a:lvl1pPr>
              <a:defRPr sz="1600" b="1" spc="0"/>
            </a:lvl1pPr>
          </a:lstStyle>
          <a:p>
            <a:pPr lvl="0"/>
            <a:r>
              <a:rPr lang="en-US" sz="1600" dirty="0" err="1"/>
              <a:t>Firstname</a:t>
            </a:r>
            <a:r>
              <a:rPr lang="en-US" sz="1600" dirty="0"/>
              <a:t> </a:t>
            </a:r>
            <a:r>
              <a:rPr lang="en-US" sz="1600" dirty="0" err="1"/>
              <a:t>Lastname</a:t>
            </a:r>
            <a:endParaRPr lang="en-US" dirty="0"/>
          </a:p>
        </p:txBody>
      </p:sp>
      <p:sp>
        <p:nvSpPr>
          <p:cNvPr id="26" name="Text Placeholder 15">
            <a:extLst>
              <a:ext uri="{FF2B5EF4-FFF2-40B4-BE49-F238E27FC236}">
                <a16:creationId xmlns:a16="http://schemas.microsoft.com/office/drawing/2014/main" id="{B12766B0-78FD-D740-AFDB-6C5243BDAF76}"/>
              </a:ext>
            </a:extLst>
          </p:cNvPr>
          <p:cNvSpPr>
            <a:spLocks noGrp="1"/>
          </p:cNvSpPr>
          <p:nvPr>
            <p:ph type="body" sz="quarter" idx="17" hasCustomPrompt="1"/>
          </p:nvPr>
        </p:nvSpPr>
        <p:spPr>
          <a:xfrm>
            <a:off x="4622814" y="4799012"/>
            <a:ext cx="2671762" cy="246063"/>
          </a:xfrm>
        </p:spPr>
        <p:txBody>
          <a:bodyPr>
            <a:noAutofit/>
          </a:bodyPr>
          <a:lstStyle>
            <a:lvl1pPr>
              <a:defRPr sz="1400" b="0" spc="0"/>
            </a:lvl1pPr>
          </a:lstStyle>
          <a:p>
            <a:pPr lvl="0"/>
            <a:r>
              <a:rPr lang="en-US" sz="1600" b="0" dirty="0"/>
              <a:t>AmeriCorps Position</a:t>
            </a:r>
            <a:endParaRPr lang="en-US" dirty="0"/>
          </a:p>
        </p:txBody>
      </p:sp>
      <p:pic>
        <p:nvPicPr>
          <p:cNvPr id="14" name="Picture 13">
            <a:extLst>
              <a:ext uri="{FF2B5EF4-FFF2-40B4-BE49-F238E27FC236}">
                <a16:creationId xmlns:a16="http://schemas.microsoft.com/office/drawing/2014/main" id="{48D131EF-98CF-F94F-94A3-6A0CC3997194}"/>
              </a:ext>
            </a:extLst>
          </p:cNvPr>
          <p:cNvPicPr>
            <a:picLocks noChangeAspect="1"/>
          </p:cNvPicPr>
          <p:nvPr userDrawn="1"/>
        </p:nvPicPr>
        <p:blipFill>
          <a:blip r:embed="rId3"/>
          <a:stretch>
            <a:fillRect/>
          </a:stretch>
        </p:blipFill>
        <p:spPr>
          <a:xfrm>
            <a:off x="0" y="6206748"/>
            <a:ext cx="12192000" cy="419100"/>
          </a:xfrm>
          <a:prstGeom prst="rect">
            <a:avLst/>
          </a:prstGeom>
        </p:spPr>
      </p:pic>
      <p:sp>
        <p:nvSpPr>
          <p:cNvPr id="17" name="Title 1">
            <a:extLst>
              <a:ext uri="{FF2B5EF4-FFF2-40B4-BE49-F238E27FC236}">
                <a16:creationId xmlns:a16="http://schemas.microsoft.com/office/drawing/2014/main" id="{7AE49A57-57D0-A14A-81CD-6957C5F0FE07}"/>
              </a:ext>
            </a:extLst>
          </p:cNvPr>
          <p:cNvSpPr>
            <a:spLocks noGrp="1"/>
          </p:cNvSpPr>
          <p:nvPr>
            <p:ph type="title" hasCustomPrompt="1"/>
          </p:nvPr>
        </p:nvSpPr>
        <p:spPr>
          <a:xfrm>
            <a:off x="463648" y="567041"/>
            <a:ext cx="6082862" cy="419100"/>
          </a:xfrm>
        </p:spPr>
        <p:txBody>
          <a:bodyPr/>
          <a:lstStyle/>
          <a:p>
            <a:r>
              <a:rPr lang="en-US" dirty="0"/>
              <a:t>Header for slide goes here</a:t>
            </a:r>
          </a:p>
        </p:txBody>
      </p:sp>
      <p:sp>
        <p:nvSpPr>
          <p:cNvPr id="18" name="Text Placeholder 6">
            <a:extLst>
              <a:ext uri="{FF2B5EF4-FFF2-40B4-BE49-F238E27FC236}">
                <a16:creationId xmlns:a16="http://schemas.microsoft.com/office/drawing/2014/main" id="{4222883F-8224-7741-8B04-8F07A237482B}"/>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dirty="0"/>
              <a:t>Sub-header goes in here (optional) </a:t>
            </a:r>
          </a:p>
        </p:txBody>
      </p:sp>
      <p:sp>
        <p:nvSpPr>
          <p:cNvPr id="5" name="Slide Number Placeholder 4">
            <a:extLst>
              <a:ext uri="{FF2B5EF4-FFF2-40B4-BE49-F238E27FC236}">
                <a16:creationId xmlns:a16="http://schemas.microsoft.com/office/drawing/2014/main" id="{A48986C9-0B8E-D04F-A357-5DCD445D0F71}"/>
              </a:ext>
            </a:extLst>
          </p:cNvPr>
          <p:cNvSpPr>
            <a:spLocks noGrp="1"/>
          </p:cNvSpPr>
          <p:nvPr>
            <p:ph type="sldNum" sz="quarter" idx="20"/>
          </p:nvPr>
        </p:nvSpPr>
        <p:spPr/>
        <p:txBody>
          <a:body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18794593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85A181B-CADB-AC49-9B9F-1DD9DB670A80}"/>
              </a:ext>
            </a:extLst>
          </p:cNvPr>
          <p:cNvPicPr>
            <a:picLocks noChangeAspect="1"/>
          </p:cNvPicPr>
          <p:nvPr userDrawn="1"/>
        </p:nvPicPr>
        <p:blipFill>
          <a:blip r:embed="rId3"/>
          <a:stretch>
            <a:fillRect/>
          </a:stretch>
        </p:blipFill>
        <p:spPr>
          <a:xfrm>
            <a:off x="24587" y="6200989"/>
            <a:ext cx="12192000" cy="419100"/>
          </a:xfrm>
          <a:prstGeom prst="rect">
            <a:avLst/>
          </a:prstGeom>
        </p:spPr>
      </p:pic>
      <p:sp>
        <p:nvSpPr>
          <p:cNvPr id="25" name="Text Placeholder 13">
            <a:extLst>
              <a:ext uri="{FF2B5EF4-FFF2-40B4-BE49-F238E27FC236}">
                <a16:creationId xmlns:a16="http://schemas.microsoft.com/office/drawing/2014/main" id="{A7E4BA5A-694D-AB4B-9CDA-64782A95D953}"/>
              </a:ext>
            </a:extLst>
          </p:cNvPr>
          <p:cNvSpPr>
            <a:spLocks noGrp="1"/>
          </p:cNvSpPr>
          <p:nvPr>
            <p:ph type="body" sz="quarter" idx="16" hasCustomPrompt="1"/>
          </p:nvPr>
        </p:nvSpPr>
        <p:spPr>
          <a:xfrm>
            <a:off x="1600200" y="4609312"/>
            <a:ext cx="2671763" cy="232908"/>
          </a:xfrm>
        </p:spPr>
        <p:txBody>
          <a:bodyPr>
            <a:normAutofit/>
          </a:bodyPr>
          <a:lstStyle>
            <a:lvl1pPr>
              <a:defRPr sz="1600" b="1" spc="0">
                <a:solidFill>
                  <a:schemeClr val="bg2"/>
                </a:solidFill>
              </a:defRPr>
            </a:lvl1pPr>
          </a:lstStyle>
          <a:p>
            <a:pPr lvl="0"/>
            <a:r>
              <a:rPr lang="en-US" sz="1600" dirty="0" err="1"/>
              <a:t>Firstname</a:t>
            </a:r>
            <a:r>
              <a:rPr lang="en-US" sz="1600" dirty="0"/>
              <a:t> </a:t>
            </a:r>
            <a:r>
              <a:rPr lang="en-US" sz="1600" dirty="0" err="1"/>
              <a:t>Lastname</a:t>
            </a:r>
            <a:endParaRPr lang="en-US" dirty="0"/>
          </a:p>
        </p:txBody>
      </p:sp>
      <p:sp>
        <p:nvSpPr>
          <p:cNvPr id="26" name="Text Placeholder 15">
            <a:extLst>
              <a:ext uri="{FF2B5EF4-FFF2-40B4-BE49-F238E27FC236}">
                <a16:creationId xmlns:a16="http://schemas.microsoft.com/office/drawing/2014/main" id="{B12766B0-78FD-D740-AFDB-6C5243BDAF76}"/>
              </a:ext>
            </a:extLst>
          </p:cNvPr>
          <p:cNvSpPr>
            <a:spLocks noGrp="1"/>
          </p:cNvSpPr>
          <p:nvPr>
            <p:ph type="body" sz="quarter" idx="17" hasCustomPrompt="1"/>
          </p:nvPr>
        </p:nvSpPr>
        <p:spPr>
          <a:xfrm>
            <a:off x="1600200" y="4939038"/>
            <a:ext cx="2671762" cy="246063"/>
          </a:xfrm>
        </p:spPr>
        <p:txBody>
          <a:bodyPr>
            <a:noAutofit/>
          </a:bodyPr>
          <a:lstStyle>
            <a:lvl1pPr>
              <a:defRPr sz="1400" b="0" spc="0">
                <a:solidFill>
                  <a:schemeClr val="bg2"/>
                </a:solidFill>
              </a:defRPr>
            </a:lvl1pPr>
          </a:lstStyle>
          <a:p>
            <a:pPr lvl="0"/>
            <a:r>
              <a:rPr lang="en-US" sz="1600" b="0" dirty="0"/>
              <a:t>AmeriCorps Position</a:t>
            </a:r>
            <a:endParaRPr lang="en-US" dirty="0"/>
          </a:p>
        </p:txBody>
      </p:sp>
      <p:sp>
        <p:nvSpPr>
          <p:cNvPr id="8" name="Text Placeholder 7">
            <a:extLst>
              <a:ext uri="{FF2B5EF4-FFF2-40B4-BE49-F238E27FC236}">
                <a16:creationId xmlns:a16="http://schemas.microsoft.com/office/drawing/2014/main" id="{5F889BF9-3000-7F4B-A235-30E6AB27B8F3}"/>
              </a:ext>
            </a:extLst>
          </p:cNvPr>
          <p:cNvSpPr>
            <a:spLocks noGrp="1"/>
          </p:cNvSpPr>
          <p:nvPr>
            <p:ph type="body" sz="quarter" idx="18" hasCustomPrompt="1"/>
          </p:nvPr>
        </p:nvSpPr>
        <p:spPr>
          <a:xfrm>
            <a:off x="1600200" y="2271713"/>
            <a:ext cx="8986838" cy="1648601"/>
          </a:xfrm>
        </p:spPr>
        <p:txBody>
          <a:bodyPr>
            <a:noAutofit/>
          </a:bodyPr>
          <a:lstStyle>
            <a:lvl1pPr>
              <a:defRPr sz="4000" b="1" i="0" spc="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A Large quote goes in here</a:t>
            </a:r>
          </a:p>
        </p:txBody>
      </p:sp>
      <p:pic>
        <p:nvPicPr>
          <p:cNvPr id="18" name="Picture 17" descr="A picture containing drawing&#10;&#10;Description automatically generated">
            <a:extLst>
              <a:ext uri="{FF2B5EF4-FFF2-40B4-BE49-F238E27FC236}">
                <a16:creationId xmlns:a16="http://schemas.microsoft.com/office/drawing/2014/main" id="{5EDB0CA4-C9B9-8543-8E46-92E642B6A312}"/>
              </a:ext>
            </a:extLst>
          </p:cNvPr>
          <p:cNvPicPr>
            <a:picLocks noChangeAspect="1"/>
          </p:cNvPicPr>
          <p:nvPr userDrawn="1"/>
        </p:nvPicPr>
        <p:blipFill>
          <a:blip r:embed="rId4"/>
          <a:stretch>
            <a:fillRect/>
          </a:stretch>
        </p:blipFill>
        <p:spPr>
          <a:xfrm>
            <a:off x="1600200" y="4054501"/>
            <a:ext cx="420624" cy="420624"/>
          </a:xfrm>
          <a:prstGeom prst="rect">
            <a:avLst/>
          </a:prstGeom>
        </p:spPr>
      </p:pic>
      <p:sp>
        <p:nvSpPr>
          <p:cNvPr id="11" name="Slide Number Placeholder 10">
            <a:extLst>
              <a:ext uri="{FF2B5EF4-FFF2-40B4-BE49-F238E27FC236}">
                <a16:creationId xmlns:a16="http://schemas.microsoft.com/office/drawing/2014/main" id="{BBF2D2E3-459D-A246-B271-C51E3B9F2937}"/>
              </a:ext>
            </a:extLst>
          </p:cNvPr>
          <p:cNvSpPr>
            <a:spLocks noGrp="1"/>
          </p:cNvSpPr>
          <p:nvPr>
            <p:ph type="sldNum" sz="quarter" idx="23"/>
          </p:nvPr>
        </p:nvSpPr>
        <p:spPr/>
        <p:txBody>
          <a:bodyPr/>
          <a:lstStyle>
            <a:lvl1pPr>
              <a:defRPr>
                <a:solidFill>
                  <a:schemeClr val="bg2"/>
                </a:solidFill>
              </a:defRPr>
            </a:lvl1p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21458556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8E2D6C1-1CF5-D943-9E40-FA80866E76C3}"/>
              </a:ext>
            </a:extLst>
          </p:cNvPr>
          <p:cNvPicPr>
            <a:picLocks noChangeAspect="1"/>
          </p:cNvPicPr>
          <p:nvPr userDrawn="1"/>
        </p:nvPicPr>
        <p:blipFill>
          <a:blip r:embed="rId3"/>
          <a:stretch>
            <a:fillRect/>
          </a:stretch>
        </p:blipFill>
        <p:spPr>
          <a:xfrm>
            <a:off x="24587" y="6200989"/>
            <a:ext cx="12192000" cy="419100"/>
          </a:xfrm>
          <a:prstGeom prst="rect">
            <a:avLst/>
          </a:prstGeom>
        </p:spPr>
      </p:pic>
      <p:sp>
        <p:nvSpPr>
          <p:cNvPr id="25" name="Text Placeholder 13">
            <a:extLst>
              <a:ext uri="{FF2B5EF4-FFF2-40B4-BE49-F238E27FC236}">
                <a16:creationId xmlns:a16="http://schemas.microsoft.com/office/drawing/2014/main" id="{A7E4BA5A-694D-AB4B-9CDA-64782A95D953}"/>
              </a:ext>
            </a:extLst>
          </p:cNvPr>
          <p:cNvSpPr>
            <a:spLocks noGrp="1"/>
          </p:cNvSpPr>
          <p:nvPr>
            <p:ph type="body" sz="quarter" idx="16" hasCustomPrompt="1"/>
          </p:nvPr>
        </p:nvSpPr>
        <p:spPr>
          <a:xfrm>
            <a:off x="4760118" y="4609312"/>
            <a:ext cx="2671763" cy="232908"/>
          </a:xfrm>
        </p:spPr>
        <p:txBody>
          <a:bodyPr>
            <a:normAutofit/>
          </a:bodyPr>
          <a:lstStyle>
            <a:lvl1pPr algn="ctr">
              <a:defRPr sz="1600" b="1" spc="0">
                <a:solidFill>
                  <a:schemeClr val="bg2"/>
                </a:solidFill>
              </a:defRPr>
            </a:lvl1pPr>
          </a:lstStyle>
          <a:p>
            <a:pPr lvl="0"/>
            <a:r>
              <a:rPr lang="en-US" sz="1600" dirty="0" err="1"/>
              <a:t>Firstname</a:t>
            </a:r>
            <a:r>
              <a:rPr lang="en-US" sz="1600" dirty="0"/>
              <a:t> </a:t>
            </a:r>
            <a:r>
              <a:rPr lang="en-US" sz="1600" dirty="0" err="1"/>
              <a:t>Lastname</a:t>
            </a:r>
            <a:endParaRPr lang="en-US" dirty="0"/>
          </a:p>
        </p:txBody>
      </p:sp>
      <p:sp>
        <p:nvSpPr>
          <p:cNvPr id="26" name="Text Placeholder 15">
            <a:extLst>
              <a:ext uri="{FF2B5EF4-FFF2-40B4-BE49-F238E27FC236}">
                <a16:creationId xmlns:a16="http://schemas.microsoft.com/office/drawing/2014/main" id="{B12766B0-78FD-D740-AFDB-6C5243BDAF76}"/>
              </a:ext>
            </a:extLst>
          </p:cNvPr>
          <p:cNvSpPr>
            <a:spLocks noGrp="1"/>
          </p:cNvSpPr>
          <p:nvPr>
            <p:ph type="body" sz="quarter" idx="17" hasCustomPrompt="1"/>
          </p:nvPr>
        </p:nvSpPr>
        <p:spPr>
          <a:xfrm>
            <a:off x="4760118" y="4939038"/>
            <a:ext cx="2671762" cy="246063"/>
          </a:xfrm>
        </p:spPr>
        <p:txBody>
          <a:bodyPr>
            <a:noAutofit/>
          </a:bodyPr>
          <a:lstStyle>
            <a:lvl1pPr algn="ctr">
              <a:defRPr sz="1400" b="0" spc="0">
                <a:solidFill>
                  <a:schemeClr val="bg2"/>
                </a:solidFill>
              </a:defRPr>
            </a:lvl1pPr>
          </a:lstStyle>
          <a:p>
            <a:pPr lvl="0"/>
            <a:r>
              <a:rPr lang="en-US" sz="1600" b="0" dirty="0"/>
              <a:t>AmeriCorps Position</a:t>
            </a:r>
            <a:endParaRPr lang="en-US" dirty="0"/>
          </a:p>
        </p:txBody>
      </p:sp>
      <p:sp>
        <p:nvSpPr>
          <p:cNvPr id="8" name="Text Placeholder 7">
            <a:extLst>
              <a:ext uri="{FF2B5EF4-FFF2-40B4-BE49-F238E27FC236}">
                <a16:creationId xmlns:a16="http://schemas.microsoft.com/office/drawing/2014/main" id="{5F889BF9-3000-7F4B-A235-30E6AB27B8F3}"/>
              </a:ext>
            </a:extLst>
          </p:cNvPr>
          <p:cNvSpPr>
            <a:spLocks noGrp="1"/>
          </p:cNvSpPr>
          <p:nvPr>
            <p:ph type="body" sz="quarter" idx="18" hasCustomPrompt="1"/>
          </p:nvPr>
        </p:nvSpPr>
        <p:spPr>
          <a:xfrm>
            <a:off x="1600200" y="2271713"/>
            <a:ext cx="8986838" cy="1648601"/>
          </a:xfrm>
        </p:spPr>
        <p:txBody>
          <a:bodyPr>
            <a:noAutofit/>
          </a:bodyPr>
          <a:lstStyle>
            <a:lvl1pPr algn="ctr">
              <a:defRPr sz="4000" b="1" i="0" spc="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A Large quote goes in here</a:t>
            </a:r>
          </a:p>
        </p:txBody>
      </p:sp>
      <p:pic>
        <p:nvPicPr>
          <p:cNvPr id="18" name="Picture 17" descr="A picture containing drawing&#10;&#10;Description automatically generated">
            <a:extLst>
              <a:ext uri="{FF2B5EF4-FFF2-40B4-BE49-F238E27FC236}">
                <a16:creationId xmlns:a16="http://schemas.microsoft.com/office/drawing/2014/main" id="{5EDB0CA4-C9B9-8543-8E46-92E642B6A312}"/>
              </a:ext>
            </a:extLst>
          </p:cNvPr>
          <p:cNvPicPr>
            <a:picLocks noChangeAspect="1"/>
          </p:cNvPicPr>
          <p:nvPr userDrawn="1"/>
        </p:nvPicPr>
        <p:blipFill>
          <a:blip r:embed="rId4"/>
          <a:stretch>
            <a:fillRect/>
          </a:stretch>
        </p:blipFill>
        <p:spPr>
          <a:xfrm>
            <a:off x="5910275" y="4054501"/>
            <a:ext cx="420624" cy="420624"/>
          </a:xfrm>
          <a:prstGeom prst="rect">
            <a:avLst/>
          </a:prstGeom>
        </p:spPr>
      </p:pic>
      <p:sp>
        <p:nvSpPr>
          <p:cNvPr id="5" name="Slide Number Placeholder 4">
            <a:extLst>
              <a:ext uri="{FF2B5EF4-FFF2-40B4-BE49-F238E27FC236}">
                <a16:creationId xmlns:a16="http://schemas.microsoft.com/office/drawing/2014/main" id="{F95688B5-500F-0942-924A-6E547830C783}"/>
              </a:ext>
            </a:extLst>
          </p:cNvPr>
          <p:cNvSpPr>
            <a:spLocks noGrp="1"/>
          </p:cNvSpPr>
          <p:nvPr>
            <p:ph type="sldNum" sz="quarter" idx="23"/>
          </p:nvPr>
        </p:nvSpPr>
        <p:spPr/>
        <p:txBody>
          <a:bodyPr/>
          <a:lstStyle>
            <a:lvl1pPr>
              <a:defRPr>
                <a:solidFill>
                  <a:schemeClr val="bg2"/>
                </a:solidFill>
              </a:defRPr>
            </a:lvl1p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41347932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Imagery 1">
    <p:spTree>
      <p:nvGrpSpPr>
        <p:cNvPr id="1" name=""/>
        <p:cNvGrpSpPr/>
        <p:nvPr/>
      </p:nvGrpSpPr>
      <p:grpSpPr>
        <a:xfrm>
          <a:off x="0" y="0"/>
          <a:ext cx="0" cy="0"/>
          <a:chOff x="0" y="0"/>
          <a:chExt cx="0" cy="0"/>
        </a:xfrm>
      </p:grpSpPr>
      <p:sp>
        <p:nvSpPr>
          <p:cNvPr id="22" name="Picture Placeholder 20">
            <a:extLst>
              <a:ext uri="{FF2B5EF4-FFF2-40B4-BE49-F238E27FC236}">
                <a16:creationId xmlns:a16="http://schemas.microsoft.com/office/drawing/2014/main" id="{C366C760-040E-3C4E-86FE-9F83680DC730}"/>
              </a:ext>
              <a:ext uri="{C183D7F6-B498-43B3-948B-1728B52AA6E4}">
                <adec:decorative xmlns:adec="http://schemas.microsoft.com/office/drawing/2017/decorative" val="0"/>
              </a:ext>
            </a:extLst>
          </p:cNvPr>
          <p:cNvSpPr>
            <a:spLocks noGrp="1"/>
          </p:cNvSpPr>
          <p:nvPr>
            <p:ph type="pic" sz="quarter" idx="12"/>
          </p:nvPr>
        </p:nvSpPr>
        <p:spPr>
          <a:xfrm>
            <a:off x="695392" y="1104900"/>
            <a:ext cx="4138546" cy="4008199"/>
          </a:xfrm>
          <a:prstGeom prst="ellipse">
            <a:avLst/>
          </a:prstGeom>
          <a:noFill/>
        </p:spPr>
        <p:txBody>
          <a:bodyPr/>
          <a:lstStyle>
            <a:lvl1pPr>
              <a:defRPr>
                <a:noFill/>
              </a:defRPr>
            </a:lvl1pPr>
          </a:lstStyle>
          <a:p>
            <a:endParaRPr lang="en-US" dirty="0"/>
          </a:p>
        </p:txBody>
      </p:sp>
      <p:sp>
        <p:nvSpPr>
          <p:cNvPr id="24" name="Text Placeholder 23">
            <a:extLst>
              <a:ext uri="{FF2B5EF4-FFF2-40B4-BE49-F238E27FC236}">
                <a16:creationId xmlns:a16="http://schemas.microsoft.com/office/drawing/2014/main" id="{62BEAF8F-1B0B-FE48-A1FB-1B9C9579FBB0}"/>
              </a:ext>
            </a:extLst>
          </p:cNvPr>
          <p:cNvSpPr>
            <a:spLocks noGrp="1"/>
          </p:cNvSpPr>
          <p:nvPr>
            <p:ph type="body" sz="quarter" idx="13" hasCustomPrompt="1"/>
          </p:nvPr>
        </p:nvSpPr>
        <p:spPr>
          <a:xfrm>
            <a:off x="5424951" y="1400785"/>
            <a:ext cx="5486173" cy="1147864"/>
          </a:xfrm>
          <a:prstGeom prst="rect">
            <a:avLst/>
          </a:prstGeo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b="1" spc="0" smtClean="0">
                <a:solidFill>
                  <a:schemeClr val="bg1"/>
                </a:solidFill>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101D32"/>
                </a:solidFill>
                <a:effectLst/>
                <a:latin typeface="Century Gothic" panose="020B0502020202020204" pitchFamily="34" charset="0"/>
              </a:rPr>
              <a:t>Header for slide goes in here</a:t>
            </a:r>
          </a:p>
        </p:txBody>
      </p:sp>
      <p:sp>
        <p:nvSpPr>
          <p:cNvPr id="26" name="Text Placeholder 25">
            <a:extLst>
              <a:ext uri="{FF2B5EF4-FFF2-40B4-BE49-F238E27FC236}">
                <a16:creationId xmlns:a16="http://schemas.microsoft.com/office/drawing/2014/main" id="{9AB6EF80-E39E-7F47-8081-947127288AE2}"/>
              </a:ext>
            </a:extLst>
          </p:cNvPr>
          <p:cNvSpPr>
            <a:spLocks noGrp="1"/>
          </p:cNvSpPr>
          <p:nvPr>
            <p:ph type="body" sz="quarter" idx="14" hasCustomPrompt="1"/>
          </p:nvPr>
        </p:nvSpPr>
        <p:spPr>
          <a:xfrm>
            <a:off x="5424951" y="2811535"/>
            <a:ext cx="5486173" cy="2286000"/>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lang="en-US" sz="1600" b="0" spc="0" smtClean="0">
                <a:solidFill>
                  <a:schemeClr val="bg1"/>
                </a:solidFill>
                <a:effectLst/>
              </a:defRPr>
            </a:lvl1pPr>
          </a:lstStyle>
          <a:p>
            <a:r>
              <a:rPr lang="en-US" dirty="0">
                <a:solidFill>
                  <a:srgbClr val="092141"/>
                </a:solidFill>
                <a:effectLst/>
                <a:latin typeface="Century Gothic" panose="020B0502020202020204" pitchFamily="34" charset="0"/>
              </a:rPr>
              <a:t>Lorem ipsum dolor sit </a:t>
            </a:r>
            <a:r>
              <a:rPr lang="en-US" dirty="0" err="1">
                <a:solidFill>
                  <a:srgbClr val="092141"/>
                </a:solidFill>
                <a:effectLst/>
                <a:latin typeface="Century Gothic" panose="020B0502020202020204" pitchFamily="34" charset="0"/>
              </a:rPr>
              <a:t>amet</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consectetur</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adipiscing</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elit</a:t>
            </a:r>
            <a:r>
              <a:rPr lang="en-US" dirty="0">
                <a:solidFill>
                  <a:srgbClr val="092141"/>
                </a:solidFill>
                <a:effectLst/>
                <a:latin typeface="Century Gothic" panose="020B0502020202020204" pitchFamily="34" charset="0"/>
              </a:rPr>
              <a:t>, sed do </a:t>
            </a:r>
            <a:r>
              <a:rPr lang="en-US" dirty="0" err="1">
                <a:solidFill>
                  <a:srgbClr val="092141"/>
                </a:solidFill>
                <a:effectLst/>
                <a:latin typeface="Century Gothic" panose="020B0502020202020204" pitchFamily="34" charset="0"/>
              </a:rPr>
              <a:t>eiusmod</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tempor</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incididunt</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ut</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labore</a:t>
            </a:r>
            <a:r>
              <a:rPr lang="en-US" dirty="0">
                <a:solidFill>
                  <a:srgbClr val="092141"/>
                </a:solidFill>
                <a:effectLst/>
                <a:latin typeface="Century Gothic" panose="020B0502020202020204" pitchFamily="34" charset="0"/>
              </a:rPr>
              <a:t> et dolore magna </a:t>
            </a:r>
            <a:r>
              <a:rPr lang="en-US" dirty="0" err="1">
                <a:solidFill>
                  <a:srgbClr val="092141"/>
                </a:solidFill>
                <a:effectLst/>
                <a:latin typeface="Century Gothic" panose="020B0502020202020204" pitchFamily="34" charset="0"/>
              </a:rPr>
              <a:t>aliqua</a:t>
            </a:r>
            <a:r>
              <a:rPr lang="en-US" dirty="0">
                <a:solidFill>
                  <a:srgbClr val="092141"/>
                </a:solidFill>
                <a:effectLst/>
                <a:latin typeface="Century Gothic" panose="020B0502020202020204" pitchFamily="34" charset="0"/>
              </a:rPr>
              <a:t>. Ut </a:t>
            </a:r>
            <a:r>
              <a:rPr lang="en-US" dirty="0" err="1">
                <a:solidFill>
                  <a:srgbClr val="092141"/>
                </a:solidFill>
                <a:effectLst/>
                <a:latin typeface="Century Gothic" panose="020B0502020202020204" pitchFamily="34" charset="0"/>
              </a:rPr>
              <a:t>enim</a:t>
            </a:r>
            <a:r>
              <a:rPr lang="en-US" dirty="0">
                <a:solidFill>
                  <a:srgbClr val="092141"/>
                </a:solidFill>
                <a:effectLst/>
                <a:latin typeface="Century Gothic" panose="020B0502020202020204" pitchFamily="34" charset="0"/>
              </a:rPr>
              <a:t> ad minim </a:t>
            </a:r>
            <a:r>
              <a:rPr lang="en-US" dirty="0" err="1">
                <a:solidFill>
                  <a:srgbClr val="092141"/>
                </a:solidFill>
                <a:effectLst/>
                <a:latin typeface="Century Gothic" panose="020B0502020202020204" pitchFamily="34" charset="0"/>
              </a:rPr>
              <a:t>veniam</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quis</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nostrud</a:t>
            </a:r>
            <a:r>
              <a:rPr lang="en-US" dirty="0">
                <a:solidFill>
                  <a:srgbClr val="092141"/>
                </a:solidFill>
                <a:effectLst/>
                <a:latin typeface="Century Gothic" panose="020B0502020202020204" pitchFamily="34" charset="0"/>
              </a:rPr>
              <a:t> exercitation </a:t>
            </a:r>
            <a:r>
              <a:rPr lang="en-US" dirty="0" err="1">
                <a:solidFill>
                  <a:srgbClr val="092141"/>
                </a:solidFill>
                <a:effectLst/>
                <a:latin typeface="Century Gothic" panose="020B0502020202020204" pitchFamily="34" charset="0"/>
              </a:rPr>
              <a:t>ullamco</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laboris</a:t>
            </a:r>
            <a:r>
              <a:rPr lang="en-US" dirty="0">
                <a:solidFill>
                  <a:srgbClr val="092141"/>
                </a:solidFill>
                <a:effectLst/>
                <a:latin typeface="Century Gothic" panose="020B0502020202020204" pitchFamily="34" charset="0"/>
              </a:rPr>
              <a:t> nisi </a:t>
            </a:r>
            <a:r>
              <a:rPr lang="en-US" dirty="0" err="1">
                <a:solidFill>
                  <a:srgbClr val="092141"/>
                </a:solidFill>
                <a:effectLst/>
                <a:latin typeface="Century Gothic" panose="020B0502020202020204" pitchFamily="34" charset="0"/>
              </a:rPr>
              <a:t>ut</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aliquip</a:t>
            </a:r>
            <a:r>
              <a:rPr lang="en-US" dirty="0">
                <a:solidFill>
                  <a:srgbClr val="092141"/>
                </a:solidFill>
                <a:effectLst/>
                <a:latin typeface="Century Gothic" panose="020B0502020202020204" pitchFamily="34" charset="0"/>
              </a:rPr>
              <a:t> ex </a:t>
            </a:r>
            <a:r>
              <a:rPr lang="en-US" dirty="0" err="1">
                <a:solidFill>
                  <a:srgbClr val="092141"/>
                </a:solidFill>
                <a:effectLst/>
                <a:latin typeface="Century Gothic" panose="020B0502020202020204" pitchFamily="34" charset="0"/>
              </a:rPr>
              <a:t>ea</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commodo</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consequat</a:t>
            </a:r>
            <a:r>
              <a:rPr lang="en-US" dirty="0">
                <a:solidFill>
                  <a:srgbClr val="092141"/>
                </a:solidFill>
                <a:effectLst/>
                <a:latin typeface="Century Gothic" panose="020B0502020202020204" pitchFamily="34" charset="0"/>
              </a:rPr>
              <a:t>. Duis </a:t>
            </a:r>
            <a:r>
              <a:rPr lang="en-US" dirty="0" err="1">
                <a:solidFill>
                  <a:srgbClr val="092141"/>
                </a:solidFill>
                <a:effectLst/>
                <a:latin typeface="Century Gothic" panose="020B0502020202020204" pitchFamily="34" charset="0"/>
              </a:rPr>
              <a:t>aute</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irure</a:t>
            </a:r>
            <a:r>
              <a:rPr lang="en-US" dirty="0">
                <a:solidFill>
                  <a:srgbClr val="092141"/>
                </a:solidFill>
                <a:effectLst/>
                <a:latin typeface="Century Gothic" panose="020B0502020202020204" pitchFamily="34" charset="0"/>
              </a:rPr>
              <a:t> dolor in </a:t>
            </a:r>
            <a:r>
              <a:rPr lang="en-US" dirty="0" err="1">
                <a:solidFill>
                  <a:srgbClr val="092141"/>
                </a:solidFill>
                <a:effectLst/>
                <a:latin typeface="Century Gothic" panose="020B0502020202020204" pitchFamily="34" charset="0"/>
              </a:rPr>
              <a:t>reprehenderit</a:t>
            </a:r>
            <a:r>
              <a:rPr lang="en-US" dirty="0">
                <a:solidFill>
                  <a:srgbClr val="092141"/>
                </a:solidFill>
                <a:effectLst/>
                <a:latin typeface="Century Gothic" panose="020B0502020202020204" pitchFamily="34" charset="0"/>
              </a:rPr>
              <a:t> in </a:t>
            </a:r>
            <a:r>
              <a:rPr lang="en-US" dirty="0" err="1">
                <a:solidFill>
                  <a:srgbClr val="092141"/>
                </a:solidFill>
                <a:effectLst/>
                <a:latin typeface="Century Gothic" panose="020B0502020202020204" pitchFamily="34" charset="0"/>
              </a:rPr>
              <a:t>voluptate</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velit</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esse</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cillum</a:t>
            </a:r>
            <a:r>
              <a:rPr lang="en-US" dirty="0">
                <a:solidFill>
                  <a:srgbClr val="092141"/>
                </a:solidFill>
                <a:effectLst/>
                <a:latin typeface="Century Gothic" panose="020B0502020202020204" pitchFamily="34" charset="0"/>
              </a:rPr>
              <a:t> dolore </a:t>
            </a:r>
            <a:r>
              <a:rPr lang="en-US" dirty="0" err="1">
                <a:solidFill>
                  <a:srgbClr val="092141"/>
                </a:solidFill>
                <a:effectLst/>
                <a:latin typeface="Century Gothic" panose="020B0502020202020204" pitchFamily="34" charset="0"/>
              </a:rPr>
              <a:t>eu</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fugiat</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nulla</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pariatur</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Excepteur</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sint</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occaecat</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cupidatat</a:t>
            </a:r>
            <a:r>
              <a:rPr lang="en-US" dirty="0">
                <a:solidFill>
                  <a:srgbClr val="092141"/>
                </a:solidFill>
                <a:effectLst/>
                <a:latin typeface="Century Gothic" panose="020B0502020202020204" pitchFamily="34" charset="0"/>
              </a:rPr>
              <a:t> non </a:t>
            </a:r>
            <a:r>
              <a:rPr lang="en-US" dirty="0" err="1">
                <a:solidFill>
                  <a:srgbClr val="092141"/>
                </a:solidFill>
                <a:effectLst/>
                <a:latin typeface="Century Gothic" panose="020B0502020202020204" pitchFamily="34" charset="0"/>
              </a:rPr>
              <a:t>proident</a:t>
            </a:r>
            <a:r>
              <a:rPr lang="en-US" dirty="0">
                <a:solidFill>
                  <a:srgbClr val="092141"/>
                </a:solidFill>
                <a:effectLst/>
                <a:latin typeface="Century Gothic" panose="020B0502020202020204" pitchFamily="34" charset="0"/>
              </a:rPr>
              <a:t>, sunt in culpa qui </a:t>
            </a:r>
            <a:r>
              <a:rPr lang="en-US" dirty="0" err="1">
                <a:solidFill>
                  <a:srgbClr val="092141"/>
                </a:solidFill>
                <a:effectLst/>
                <a:latin typeface="Century Gothic" panose="020B0502020202020204" pitchFamily="34" charset="0"/>
              </a:rPr>
              <a:t>officia</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deserunt</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mollit</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anim</a:t>
            </a:r>
            <a:r>
              <a:rPr lang="en-US" dirty="0">
                <a:solidFill>
                  <a:srgbClr val="092141"/>
                </a:solidFill>
                <a:effectLst/>
                <a:latin typeface="Century Gothic" panose="020B0502020202020204" pitchFamily="34" charset="0"/>
              </a:rPr>
              <a:t> id </a:t>
            </a:r>
            <a:r>
              <a:rPr lang="en-US" dirty="0" err="1">
                <a:solidFill>
                  <a:srgbClr val="092141"/>
                </a:solidFill>
                <a:effectLst/>
                <a:latin typeface="Century Gothic" panose="020B0502020202020204" pitchFamily="34" charset="0"/>
              </a:rPr>
              <a:t>est</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laborum</a:t>
            </a:r>
            <a:r>
              <a:rPr lang="en-US" dirty="0">
                <a:solidFill>
                  <a:srgbClr val="092141"/>
                </a:solidFill>
                <a:effectLst/>
                <a:latin typeface="Century Gothic" panose="020B0502020202020204" pitchFamily="34" charset="0"/>
              </a:rPr>
              <a:t>.</a:t>
            </a:r>
          </a:p>
          <a:p>
            <a:endParaRPr lang="en-US" dirty="0">
              <a:solidFill>
                <a:srgbClr val="091D36"/>
              </a:solidFill>
              <a:effectLst/>
              <a:latin typeface="Century Gothic" panose="020B0502020202020204" pitchFamily="34" charset="0"/>
            </a:endParaRPr>
          </a:p>
          <a:p>
            <a:endParaRPr lang="en-US" dirty="0">
              <a:solidFill>
                <a:srgbClr val="091D36"/>
              </a:solidFill>
              <a:effectLst/>
              <a:latin typeface="Century Gothic" panose="020B0502020202020204" pitchFamily="34" charset="0"/>
            </a:endParaRPr>
          </a:p>
        </p:txBody>
      </p:sp>
      <p:pic>
        <p:nvPicPr>
          <p:cNvPr id="10" name="Picture 9">
            <a:extLst>
              <a:ext uri="{FF2B5EF4-FFF2-40B4-BE49-F238E27FC236}">
                <a16:creationId xmlns:a16="http://schemas.microsoft.com/office/drawing/2014/main" id="{F623CD2D-BDC3-8340-96A9-6C790EDD4B5B}"/>
              </a:ext>
            </a:extLst>
          </p:cNvPr>
          <p:cNvPicPr>
            <a:picLocks noChangeAspect="1"/>
          </p:cNvPicPr>
          <p:nvPr userDrawn="1"/>
        </p:nvPicPr>
        <p:blipFill>
          <a:blip r:embed="rId2"/>
          <a:stretch>
            <a:fillRect/>
          </a:stretch>
        </p:blipFill>
        <p:spPr>
          <a:xfrm>
            <a:off x="0" y="6200989"/>
            <a:ext cx="12192000" cy="419100"/>
          </a:xfrm>
          <a:prstGeom prst="rect">
            <a:avLst/>
          </a:prstGeom>
        </p:spPr>
      </p:pic>
      <p:sp>
        <p:nvSpPr>
          <p:cNvPr id="4" name="Slide Number Placeholder 3">
            <a:extLst>
              <a:ext uri="{FF2B5EF4-FFF2-40B4-BE49-F238E27FC236}">
                <a16:creationId xmlns:a16="http://schemas.microsoft.com/office/drawing/2014/main" id="{511C4619-C551-6746-BE3D-CA959B9DFEEC}"/>
              </a:ext>
            </a:extLst>
          </p:cNvPr>
          <p:cNvSpPr>
            <a:spLocks noGrp="1"/>
          </p:cNvSpPr>
          <p:nvPr>
            <p:ph type="sldNum" sz="quarter" idx="17"/>
          </p:nvPr>
        </p:nvSpPr>
        <p:spPr/>
        <p:txBody>
          <a:bodyPr/>
          <a:lstStyle>
            <a:lvl1pPr algn="r">
              <a:defRPr/>
            </a:lvl1p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1021382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 Imagery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D1CFDC-1D64-2B48-8F98-94A23EDD455D}"/>
              </a:ext>
            </a:extLst>
          </p:cNvPr>
          <p:cNvPicPr>
            <a:picLocks noChangeAspect="1"/>
          </p:cNvPicPr>
          <p:nvPr userDrawn="1"/>
        </p:nvPicPr>
        <p:blipFill>
          <a:blip r:embed="rId2"/>
          <a:stretch>
            <a:fillRect/>
          </a:stretch>
        </p:blipFill>
        <p:spPr>
          <a:xfrm>
            <a:off x="0" y="6200989"/>
            <a:ext cx="12192000" cy="419100"/>
          </a:xfrm>
          <a:prstGeom prst="rect">
            <a:avLst/>
          </a:prstGeom>
        </p:spPr>
      </p:pic>
      <p:sp>
        <p:nvSpPr>
          <p:cNvPr id="10" name="Picture Placeholder 20">
            <a:extLst>
              <a:ext uri="{FF2B5EF4-FFF2-40B4-BE49-F238E27FC236}">
                <a16:creationId xmlns:a16="http://schemas.microsoft.com/office/drawing/2014/main" id="{B01EADFD-F3EA-BA40-BDE1-F801EA817DCE}"/>
              </a:ext>
              <a:ext uri="{C183D7F6-B498-43B3-948B-1728B52AA6E4}">
                <adec:decorative xmlns:adec="http://schemas.microsoft.com/office/drawing/2017/decorative" val="0"/>
              </a:ext>
            </a:extLst>
          </p:cNvPr>
          <p:cNvSpPr>
            <a:spLocks noGrp="1"/>
          </p:cNvSpPr>
          <p:nvPr>
            <p:ph type="pic" sz="quarter" idx="12"/>
          </p:nvPr>
        </p:nvSpPr>
        <p:spPr>
          <a:xfrm>
            <a:off x="6845721" y="1147703"/>
            <a:ext cx="4138546" cy="4008199"/>
          </a:xfrm>
          <a:prstGeom prst="ellipse">
            <a:avLst/>
          </a:prstGeom>
          <a:noFill/>
        </p:spPr>
        <p:txBody>
          <a:bodyPr/>
          <a:lstStyle>
            <a:lvl1pPr>
              <a:defRPr>
                <a:noFill/>
              </a:defRPr>
            </a:lvl1pPr>
          </a:lstStyle>
          <a:p>
            <a:endParaRPr lang="en-US" dirty="0"/>
          </a:p>
        </p:txBody>
      </p:sp>
      <p:sp>
        <p:nvSpPr>
          <p:cNvPr id="11" name="Text Placeholder 13">
            <a:extLst>
              <a:ext uri="{FF2B5EF4-FFF2-40B4-BE49-F238E27FC236}">
                <a16:creationId xmlns:a16="http://schemas.microsoft.com/office/drawing/2014/main" id="{D6A22B8B-CD5D-AF46-81BA-1B3E70DBD917}"/>
              </a:ext>
            </a:extLst>
          </p:cNvPr>
          <p:cNvSpPr>
            <a:spLocks noGrp="1"/>
          </p:cNvSpPr>
          <p:nvPr>
            <p:ph type="body" sz="quarter" idx="18" hasCustomPrompt="1"/>
          </p:nvPr>
        </p:nvSpPr>
        <p:spPr>
          <a:xfrm>
            <a:off x="602034" y="2879725"/>
            <a:ext cx="5493966" cy="1984105"/>
          </a:xfrm>
          <a:prstGeom prst="rect">
            <a:avLst/>
          </a:prstGeom>
        </p:spPr>
        <p:txBody>
          <a:bodyPr/>
          <a:lstStyle>
            <a:lvl1pPr marL="173038" marR="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sz="1600" b="0" spc="0">
                <a:solidFill>
                  <a:schemeClr val="tx1"/>
                </a:solidFill>
              </a:defRPr>
            </a:lvl1pPr>
          </a:lstStyle>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dirty="0">
                <a:solidFill>
                  <a:srgbClr val="092141"/>
                </a:solidFill>
                <a:effectLst/>
                <a:latin typeface="Century Gothic" panose="020B0502020202020204" pitchFamily="34" charset="0"/>
              </a:rPr>
              <a:t>Lorem ipsum dolor sit </a:t>
            </a:r>
            <a:r>
              <a:rPr lang="en-US" dirty="0" err="1">
                <a:solidFill>
                  <a:srgbClr val="092141"/>
                </a:solidFill>
                <a:effectLst/>
                <a:latin typeface="Century Gothic" panose="020B0502020202020204" pitchFamily="34" charset="0"/>
              </a:rPr>
              <a:t>amet</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consectetur</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adipiscing</a:t>
            </a:r>
            <a:endParaRPr lang="en-US" dirty="0">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dirty="0">
                <a:solidFill>
                  <a:srgbClr val="092141"/>
                </a:solidFill>
                <a:effectLst/>
                <a:latin typeface="Century Gothic" panose="020B0502020202020204" pitchFamily="34" charset="0"/>
              </a:rPr>
              <a:t>Lorem ipsum dolor sit </a:t>
            </a:r>
            <a:r>
              <a:rPr lang="en-US" dirty="0" err="1">
                <a:solidFill>
                  <a:srgbClr val="092141"/>
                </a:solidFill>
                <a:effectLst/>
                <a:latin typeface="Century Gothic" panose="020B0502020202020204" pitchFamily="34" charset="0"/>
              </a:rPr>
              <a:t>amet</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consectetur</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adipiscing</a:t>
            </a:r>
            <a:endParaRPr lang="en-US" dirty="0">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dirty="0">
                <a:solidFill>
                  <a:srgbClr val="092141"/>
                </a:solidFill>
                <a:effectLst/>
                <a:latin typeface="Century Gothic" panose="020B0502020202020204" pitchFamily="34" charset="0"/>
              </a:rPr>
              <a:t>Lorem ipsum dolor sit </a:t>
            </a:r>
            <a:r>
              <a:rPr lang="en-US" dirty="0" err="1">
                <a:solidFill>
                  <a:srgbClr val="092141"/>
                </a:solidFill>
                <a:effectLst/>
                <a:latin typeface="Century Gothic" panose="020B0502020202020204" pitchFamily="34" charset="0"/>
              </a:rPr>
              <a:t>amet</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consectetur</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adipiscing</a:t>
            </a:r>
            <a:endParaRPr lang="en-US" dirty="0">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dirty="0">
                <a:solidFill>
                  <a:srgbClr val="092141"/>
                </a:solidFill>
                <a:effectLst/>
                <a:latin typeface="Century Gothic" panose="020B0502020202020204" pitchFamily="34" charset="0"/>
              </a:rPr>
              <a:t>Lorem ipsum dolor sit </a:t>
            </a:r>
            <a:r>
              <a:rPr lang="en-US" dirty="0" err="1">
                <a:solidFill>
                  <a:srgbClr val="092141"/>
                </a:solidFill>
                <a:effectLst/>
                <a:latin typeface="Century Gothic" panose="020B0502020202020204" pitchFamily="34" charset="0"/>
              </a:rPr>
              <a:t>amet</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consectetur</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adipiscing</a:t>
            </a:r>
            <a:endParaRPr lang="en-US" dirty="0">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dirty="0">
                <a:solidFill>
                  <a:srgbClr val="092141"/>
                </a:solidFill>
                <a:effectLst/>
                <a:latin typeface="Century Gothic" panose="020B0502020202020204" pitchFamily="34" charset="0"/>
              </a:rPr>
              <a:t>Lorem ipsum dolor sit </a:t>
            </a:r>
            <a:r>
              <a:rPr lang="en-US" dirty="0" err="1">
                <a:solidFill>
                  <a:srgbClr val="092141"/>
                </a:solidFill>
                <a:effectLst/>
                <a:latin typeface="Century Gothic" panose="020B0502020202020204" pitchFamily="34" charset="0"/>
              </a:rPr>
              <a:t>amet</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consectetur</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adipiscing</a:t>
            </a:r>
            <a:endParaRPr lang="en-US" dirty="0">
              <a:solidFill>
                <a:srgbClr val="091D36"/>
              </a:solidFill>
              <a:effectLst/>
              <a:latin typeface="Century Gothic" panose="020B0502020202020204" pitchFamily="34" charset="0"/>
            </a:endParaRPr>
          </a:p>
          <a:p>
            <a:endParaRPr lang="en-US" dirty="0">
              <a:solidFill>
                <a:srgbClr val="092141"/>
              </a:solidFill>
              <a:effectLst/>
              <a:latin typeface="Century Gothic" panose="020B0502020202020204" pitchFamily="34" charset="0"/>
            </a:endParaRPr>
          </a:p>
        </p:txBody>
      </p:sp>
      <p:sp>
        <p:nvSpPr>
          <p:cNvPr id="13" name="Text Placeholder 23">
            <a:extLst>
              <a:ext uri="{FF2B5EF4-FFF2-40B4-BE49-F238E27FC236}">
                <a16:creationId xmlns:a16="http://schemas.microsoft.com/office/drawing/2014/main" id="{52E5E253-B23A-5440-888A-F7067840475D}"/>
              </a:ext>
            </a:extLst>
          </p:cNvPr>
          <p:cNvSpPr>
            <a:spLocks noGrp="1"/>
          </p:cNvSpPr>
          <p:nvPr>
            <p:ph type="body" sz="quarter" idx="13" hasCustomPrompt="1"/>
          </p:nvPr>
        </p:nvSpPr>
        <p:spPr>
          <a:xfrm>
            <a:off x="602034" y="1400785"/>
            <a:ext cx="5486173" cy="1147864"/>
          </a:xfrm>
          <a:prstGeom prst="rect">
            <a:avLst/>
          </a:prstGeo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b="1" spc="0" smtClean="0">
                <a:solidFill>
                  <a:schemeClr val="bg1"/>
                </a:solidFill>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101D32"/>
                </a:solidFill>
                <a:effectLst/>
                <a:latin typeface="Century Gothic" panose="020B0502020202020204" pitchFamily="34" charset="0"/>
              </a:rPr>
              <a:t>Header for slide goes in here</a:t>
            </a:r>
          </a:p>
        </p:txBody>
      </p:sp>
      <p:sp>
        <p:nvSpPr>
          <p:cNvPr id="4" name="Slide Number Placeholder 3">
            <a:extLst>
              <a:ext uri="{FF2B5EF4-FFF2-40B4-BE49-F238E27FC236}">
                <a16:creationId xmlns:a16="http://schemas.microsoft.com/office/drawing/2014/main" id="{2BFDADE1-F3E6-A842-AD73-5C832260BAAF}"/>
              </a:ext>
            </a:extLst>
          </p:cNvPr>
          <p:cNvSpPr>
            <a:spLocks noGrp="1"/>
          </p:cNvSpPr>
          <p:nvPr>
            <p:ph type="sldNum" sz="quarter" idx="21"/>
          </p:nvPr>
        </p:nvSpPr>
        <p:spPr/>
        <p:txBody>
          <a:bodyPr/>
          <a:lstStyle>
            <a:lvl1pPr algn="r">
              <a:defRPr/>
            </a:lvl1p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14196801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ontent + Imagery 3">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DFD4CE4-59F2-F249-8856-56545B4F4171}"/>
              </a:ext>
            </a:extLst>
          </p:cNvPr>
          <p:cNvPicPr>
            <a:picLocks noChangeAspect="1"/>
          </p:cNvPicPr>
          <p:nvPr userDrawn="1"/>
        </p:nvPicPr>
        <p:blipFill>
          <a:blip r:embed="rId2"/>
          <a:stretch>
            <a:fillRect/>
          </a:stretch>
        </p:blipFill>
        <p:spPr>
          <a:xfrm>
            <a:off x="0" y="6196333"/>
            <a:ext cx="12192000" cy="419100"/>
          </a:xfrm>
          <a:prstGeom prst="rect">
            <a:avLst/>
          </a:prstGeom>
        </p:spPr>
      </p:pic>
      <p:sp>
        <p:nvSpPr>
          <p:cNvPr id="26" name="Text Placeholder 25">
            <a:extLst>
              <a:ext uri="{FF2B5EF4-FFF2-40B4-BE49-F238E27FC236}">
                <a16:creationId xmlns:a16="http://schemas.microsoft.com/office/drawing/2014/main" id="{9AB6EF80-E39E-7F47-8081-947127288AE2}"/>
              </a:ext>
            </a:extLst>
          </p:cNvPr>
          <p:cNvSpPr>
            <a:spLocks noGrp="1"/>
          </p:cNvSpPr>
          <p:nvPr>
            <p:ph type="body" sz="quarter" idx="14" hasCustomPrompt="1"/>
          </p:nvPr>
        </p:nvSpPr>
        <p:spPr>
          <a:xfrm>
            <a:off x="609827" y="2869902"/>
            <a:ext cx="5585233" cy="2286000"/>
          </a:xfrm>
          <a:prstGeom prst="rect">
            <a:avLst/>
          </a:prstGeom>
        </p:spPr>
        <p:txBody>
          <a:bodyPr/>
          <a:lstStyle>
            <a:lvl1pPr marL="173038" marR="0" indent="-173038" algn="l" defTabSz="914400" rtl="0" eaLnBrk="1" fontAlgn="auto" latinLnBrk="0" hangingPunct="1">
              <a:lnSpc>
                <a:spcPct val="90000"/>
              </a:lnSpc>
              <a:spcBef>
                <a:spcPts val="1000"/>
              </a:spcBef>
              <a:spcAft>
                <a:spcPts val="0"/>
              </a:spcAft>
              <a:buClr>
                <a:schemeClr val="accent1"/>
              </a:buClr>
              <a:buSzPct val="100000"/>
              <a:buFont typeface="Arial" panose="020B0604020202020204" pitchFamily="34" charset="0"/>
              <a:buChar char="•"/>
              <a:tabLst/>
              <a:defRPr lang="en-US" sz="1600" b="0" spc="0" smtClean="0">
                <a:solidFill>
                  <a:schemeClr val="bg2"/>
                </a:solidFill>
                <a:effectLst/>
              </a:defRPr>
            </a:lvl1pPr>
          </a:lstStyle>
          <a:p>
            <a:r>
              <a:rPr lang="en-US" dirty="0">
                <a:solidFill>
                  <a:srgbClr val="FFFFFF"/>
                </a:solidFill>
                <a:effectLst/>
                <a:latin typeface="Century Gothic" panose="020B0502020202020204" pitchFamily="34" charset="0"/>
              </a:rPr>
              <a:t>Lorem ipsum dolor sit </a:t>
            </a:r>
            <a:r>
              <a:rPr lang="en-US" dirty="0" err="1">
                <a:solidFill>
                  <a:srgbClr val="FFFFFF"/>
                </a:solidFill>
                <a:effectLst/>
                <a:latin typeface="Century Gothic" panose="020B0502020202020204" pitchFamily="34" charset="0"/>
              </a:rPr>
              <a:t>amet</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consectetur</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adipiscing</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elit</a:t>
            </a:r>
            <a:r>
              <a:rPr lang="en-US" dirty="0">
                <a:solidFill>
                  <a:srgbClr val="FFFFFF"/>
                </a:solidFill>
                <a:effectLst/>
                <a:latin typeface="Century Gothic" panose="020B0502020202020204" pitchFamily="34" charset="0"/>
              </a:rPr>
              <a:t>, sed do </a:t>
            </a:r>
            <a:r>
              <a:rPr lang="en-US" dirty="0" err="1">
                <a:solidFill>
                  <a:srgbClr val="FFFFFF"/>
                </a:solidFill>
                <a:effectLst/>
                <a:latin typeface="Century Gothic" panose="020B0502020202020204" pitchFamily="34" charset="0"/>
              </a:rPr>
              <a:t>eiusmod</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tempor</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incididunt</a:t>
            </a:r>
            <a:endParaRPr lang="en-US" dirty="0">
              <a:solidFill>
                <a:srgbClr val="091E38"/>
              </a:solidFill>
              <a:effectLst/>
              <a:latin typeface="Century Gothic" panose="020B0502020202020204" pitchFamily="34" charset="0"/>
            </a:endParaRPr>
          </a:p>
          <a:p>
            <a:pPr lvl="1"/>
            <a:r>
              <a:rPr lang="en-US" dirty="0">
                <a:solidFill>
                  <a:srgbClr val="FFFFFF"/>
                </a:solidFill>
                <a:effectLst/>
                <a:latin typeface="Century Gothic" panose="020B0502020202020204" pitchFamily="34" charset="0"/>
              </a:rPr>
              <a:t>Ut </a:t>
            </a:r>
            <a:r>
              <a:rPr lang="en-US" dirty="0" err="1">
                <a:solidFill>
                  <a:srgbClr val="FFFFFF"/>
                </a:solidFill>
                <a:effectLst/>
                <a:latin typeface="Century Gothic" panose="020B0502020202020204" pitchFamily="34" charset="0"/>
              </a:rPr>
              <a:t>labore</a:t>
            </a:r>
            <a:r>
              <a:rPr lang="en-US" dirty="0">
                <a:solidFill>
                  <a:srgbClr val="FFFFFF"/>
                </a:solidFill>
                <a:effectLst/>
                <a:latin typeface="Century Gothic" panose="020B0502020202020204" pitchFamily="34" charset="0"/>
              </a:rPr>
              <a:t> et dolore magna </a:t>
            </a:r>
            <a:r>
              <a:rPr lang="en-US" dirty="0" err="1">
                <a:solidFill>
                  <a:srgbClr val="FFFFFF"/>
                </a:solidFill>
                <a:effectLst/>
                <a:latin typeface="Century Gothic" panose="020B0502020202020204" pitchFamily="34" charset="0"/>
              </a:rPr>
              <a:t>aliqua</a:t>
            </a:r>
            <a:endParaRPr lang="en-US" dirty="0">
              <a:solidFill>
                <a:srgbClr val="091E38"/>
              </a:solidFill>
              <a:effectLst/>
              <a:latin typeface="Century Gothic" panose="020B0502020202020204" pitchFamily="34" charset="0"/>
            </a:endParaRPr>
          </a:p>
          <a:p>
            <a:pPr lvl="2"/>
            <a:r>
              <a:rPr lang="en-US" dirty="0">
                <a:solidFill>
                  <a:srgbClr val="FFFFFF"/>
                </a:solidFill>
                <a:effectLst/>
                <a:latin typeface="Century Gothic" panose="020B0502020202020204" pitchFamily="34" charset="0"/>
              </a:rPr>
              <a:t>La </a:t>
            </a:r>
            <a:r>
              <a:rPr lang="en-US" dirty="0" err="1">
                <a:solidFill>
                  <a:srgbClr val="FFFFFF"/>
                </a:solidFill>
                <a:effectLst/>
                <a:latin typeface="Century Gothic" panose="020B0502020202020204" pitchFamily="34" charset="0"/>
              </a:rPr>
              <a:t>enim</a:t>
            </a:r>
            <a:r>
              <a:rPr lang="en-US" dirty="0">
                <a:solidFill>
                  <a:srgbClr val="FFFFFF"/>
                </a:solidFill>
                <a:effectLst/>
                <a:latin typeface="Century Gothic" panose="020B0502020202020204" pitchFamily="34" charset="0"/>
              </a:rPr>
              <a:t> ad minim </a:t>
            </a:r>
            <a:r>
              <a:rPr lang="en-US" dirty="0" err="1">
                <a:solidFill>
                  <a:srgbClr val="FFFFFF"/>
                </a:solidFill>
                <a:effectLst/>
                <a:latin typeface="Century Gothic" panose="020B0502020202020204" pitchFamily="34" charset="0"/>
              </a:rPr>
              <a:t>veniam</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quis</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nostrud</a:t>
            </a:r>
            <a:r>
              <a:rPr lang="en-US" dirty="0">
                <a:solidFill>
                  <a:srgbClr val="FFFFFF"/>
                </a:solidFill>
                <a:effectLst/>
                <a:latin typeface="Century Gothic" panose="020B0502020202020204" pitchFamily="34" charset="0"/>
              </a:rPr>
              <a:t> exercitation </a:t>
            </a:r>
            <a:r>
              <a:rPr lang="en-US" dirty="0" err="1">
                <a:solidFill>
                  <a:srgbClr val="FFFFFF"/>
                </a:solidFill>
                <a:effectLst/>
                <a:latin typeface="Century Gothic" panose="020B0502020202020204" pitchFamily="34" charset="0"/>
              </a:rPr>
              <a:t>ullamco</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laboris</a:t>
            </a:r>
            <a:r>
              <a:rPr lang="en-US" dirty="0">
                <a:solidFill>
                  <a:srgbClr val="FFFFFF"/>
                </a:solidFill>
                <a:effectLst/>
                <a:latin typeface="Century Gothic" panose="020B0502020202020204" pitchFamily="34" charset="0"/>
              </a:rPr>
              <a:t>.</a:t>
            </a:r>
            <a:endParaRPr lang="en-US" dirty="0">
              <a:solidFill>
                <a:srgbClr val="091E38"/>
              </a:solidFill>
              <a:effectLst/>
              <a:latin typeface="Century Gothic" panose="020B0502020202020204" pitchFamily="34" charset="0"/>
            </a:endParaRPr>
          </a:p>
          <a:p>
            <a:r>
              <a:rPr lang="en-US" dirty="0">
                <a:solidFill>
                  <a:srgbClr val="FFFEEB"/>
                </a:solidFill>
                <a:effectLst/>
                <a:latin typeface="Century Gothic" panose="020B0502020202020204" pitchFamily="34" charset="0"/>
              </a:rPr>
              <a:t>Nisi </a:t>
            </a:r>
            <a:r>
              <a:rPr lang="en-US" dirty="0" err="1">
                <a:solidFill>
                  <a:srgbClr val="FFFEEB"/>
                </a:solidFill>
                <a:effectLst/>
                <a:latin typeface="Century Gothic" panose="020B0502020202020204" pitchFamily="34" charset="0"/>
              </a:rPr>
              <a:t>ut</a:t>
            </a:r>
            <a:r>
              <a:rPr lang="en-US" dirty="0">
                <a:solidFill>
                  <a:srgbClr val="FFFEEB"/>
                </a:solidFill>
                <a:effectLst/>
                <a:latin typeface="Century Gothic" panose="020B0502020202020204" pitchFamily="34" charset="0"/>
              </a:rPr>
              <a:t> </a:t>
            </a:r>
            <a:r>
              <a:rPr lang="en-US" dirty="0" err="1">
                <a:solidFill>
                  <a:srgbClr val="FFFEEB"/>
                </a:solidFill>
                <a:effectLst/>
                <a:latin typeface="Century Gothic" panose="020B0502020202020204" pitchFamily="34" charset="0"/>
              </a:rPr>
              <a:t>aliquip</a:t>
            </a:r>
            <a:r>
              <a:rPr lang="en-US" dirty="0">
                <a:solidFill>
                  <a:srgbClr val="FFFEEB"/>
                </a:solidFill>
                <a:effectLst/>
                <a:latin typeface="Century Gothic" panose="020B0502020202020204" pitchFamily="34" charset="0"/>
              </a:rPr>
              <a:t> ex </a:t>
            </a:r>
            <a:r>
              <a:rPr lang="en-US" dirty="0" err="1">
                <a:solidFill>
                  <a:srgbClr val="FFFEEB"/>
                </a:solidFill>
                <a:effectLst/>
                <a:latin typeface="Century Gothic" panose="020B0502020202020204" pitchFamily="34" charset="0"/>
              </a:rPr>
              <a:t>ea</a:t>
            </a:r>
            <a:r>
              <a:rPr lang="en-US" dirty="0">
                <a:solidFill>
                  <a:srgbClr val="FFFEEB"/>
                </a:solidFill>
                <a:effectLst/>
                <a:latin typeface="Century Gothic" panose="020B0502020202020204" pitchFamily="34" charset="0"/>
              </a:rPr>
              <a:t> </a:t>
            </a:r>
            <a:r>
              <a:rPr lang="en-US" dirty="0" err="1">
                <a:solidFill>
                  <a:srgbClr val="FFFEEB"/>
                </a:solidFill>
                <a:effectLst/>
                <a:latin typeface="Century Gothic" panose="020B0502020202020204" pitchFamily="34" charset="0"/>
              </a:rPr>
              <a:t>commodo</a:t>
            </a:r>
            <a:r>
              <a:rPr lang="en-US" dirty="0">
                <a:solidFill>
                  <a:srgbClr val="FFFEEB"/>
                </a:solidFill>
                <a:effectLst/>
                <a:latin typeface="Century Gothic" panose="020B0502020202020204" pitchFamily="34" charset="0"/>
              </a:rPr>
              <a:t> </a:t>
            </a:r>
            <a:r>
              <a:rPr lang="en-US" dirty="0" err="1">
                <a:solidFill>
                  <a:srgbClr val="FFFEEB"/>
                </a:solidFill>
                <a:effectLst/>
                <a:latin typeface="Century Gothic" panose="020B0502020202020204" pitchFamily="34" charset="0"/>
              </a:rPr>
              <a:t>consequat</a:t>
            </a:r>
            <a:r>
              <a:rPr lang="en-US" dirty="0">
                <a:solidFill>
                  <a:srgbClr val="FFFEEB"/>
                </a:solidFill>
                <a:effectLst/>
                <a:latin typeface="Century Gothic" panose="020B0502020202020204" pitchFamily="34" charset="0"/>
              </a:rPr>
              <a:t> </a:t>
            </a:r>
            <a:r>
              <a:rPr lang="en-US" dirty="0" err="1">
                <a:solidFill>
                  <a:srgbClr val="FFFEEB"/>
                </a:solidFill>
                <a:effectLst/>
                <a:latin typeface="Century Gothic" panose="020B0502020202020204" pitchFamily="34" charset="0"/>
              </a:rPr>
              <a:t>elipsu</a:t>
            </a:r>
            <a:r>
              <a:rPr lang="en-US" dirty="0">
                <a:solidFill>
                  <a:srgbClr val="FFFEEB"/>
                </a:solidFill>
                <a:effectLst/>
                <a:latin typeface="Century Gothic" panose="020B0502020202020204" pitchFamily="34" charset="0"/>
              </a:rPr>
              <a:t> </a:t>
            </a:r>
            <a:r>
              <a:rPr lang="en-US" dirty="0" err="1">
                <a:solidFill>
                  <a:srgbClr val="FFFEEB"/>
                </a:solidFill>
                <a:effectLst/>
                <a:latin typeface="Century Gothic" panose="020B0502020202020204" pitchFamily="34" charset="0"/>
              </a:rPr>
              <a:t>ovis</a:t>
            </a:r>
            <a:r>
              <a:rPr lang="en-US" dirty="0">
                <a:solidFill>
                  <a:srgbClr val="FFFEEB"/>
                </a:solidFill>
                <a:effectLst/>
                <a:latin typeface="Century Gothic" panose="020B0502020202020204" pitchFamily="34" charset="0"/>
              </a:rPr>
              <a:t>.</a:t>
            </a:r>
            <a:endParaRPr lang="en-US" dirty="0">
              <a:solidFill>
                <a:srgbClr val="091D36"/>
              </a:solidFill>
              <a:effectLst/>
              <a:latin typeface="Century Gothic" panose="020B0502020202020204" pitchFamily="34" charset="0"/>
            </a:endParaRPr>
          </a:p>
          <a:p>
            <a:endParaRPr lang="en-US" dirty="0">
              <a:solidFill>
                <a:srgbClr val="091D36"/>
              </a:solidFill>
              <a:effectLst/>
              <a:latin typeface="Century Gothic" panose="020B0502020202020204" pitchFamily="34" charset="0"/>
            </a:endParaRPr>
          </a:p>
        </p:txBody>
      </p:sp>
      <p:sp>
        <p:nvSpPr>
          <p:cNvPr id="12" name="Picture Placeholder 20">
            <a:extLst>
              <a:ext uri="{FF2B5EF4-FFF2-40B4-BE49-F238E27FC236}">
                <a16:creationId xmlns:a16="http://schemas.microsoft.com/office/drawing/2014/main" id="{A05496FC-353D-474C-924B-AB4A52582D62}"/>
              </a:ext>
              <a:ext uri="{C183D7F6-B498-43B3-948B-1728B52AA6E4}">
                <adec:decorative xmlns:adec="http://schemas.microsoft.com/office/drawing/2017/decorative" val="0"/>
              </a:ext>
            </a:extLst>
          </p:cNvPr>
          <p:cNvSpPr>
            <a:spLocks noGrp="1"/>
          </p:cNvSpPr>
          <p:nvPr>
            <p:ph type="pic" sz="quarter" idx="12"/>
          </p:nvPr>
        </p:nvSpPr>
        <p:spPr>
          <a:xfrm>
            <a:off x="7067638" y="1258732"/>
            <a:ext cx="4138546" cy="4008199"/>
          </a:xfrm>
          <a:prstGeom prst="ellipse">
            <a:avLst/>
          </a:prstGeom>
          <a:noFill/>
        </p:spPr>
        <p:txBody>
          <a:bodyPr/>
          <a:lstStyle>
            <a:lvl1pPr>
              <a:defRPr>
                <a:noFill/>
              </a:defRPr>
            </a:lvl1pPr>
          </a:lstStyle>
          <a:p>
            <a:endParaRPr lang="en-US" dirty="0"/>
          </a:p>
        </p:txBody>
      </p:sp>
      <p:sp>
        <p:nvSpPr>
          <p:cNvPr id="17" name="Text Placeholder 4">
            <a:extLst>
              <a:ext uri="{FF2B5EF4-FFF2-40B4-BE49-F238E27FC236}">
                <a16:creationId xmlns:a16="http://schemas.microsoft.com/office/drawing/2014/main" id="{1AAA0822-B0F1-BF44-A08F-669A802D5A53}"/>
              </a:ext>
            </a:extLst>
          </p:cNvPr>
          <p:cNvSpPr>
            <a:spLocks noGrp="1"/>
          </p:cNvSpPr>
          <p:nvPr>
            <p:ph type="body" sz="quarter" idx="15" hasCustomPrompt="1"/>
          </p:nvPr>
        </p:nvSpPr>
        <p:spPr>
          <a:xfrm>
            <a:off x="609599" y="1556426"/>
            <a:ext cx="5630953" cy="1069299"/>
          </a:xfrm>
          <a:prstGeom prst="rect">
            <a:avLst/>
          </a:prstGeom>
        </p:spPr>
        <p:txBody>
          <a:bodyPr anchor="b" anchorCtr="0">
            <a:normAutofit/>
          </a:bodyPr>
          <a:lstStyle>
            <a:lvl1pPr>
              <a:defRPr lang="en-US" sz="2400" b="1" spc="0" smtClean="0">
                <a:solidFill>
                  <a:schemeClr val="bg2"/>
                </a:solidFill>
                <a:effectLst/>
              </a:defRPr>
            </a:lvl1pPr>
            <a:lvl5pPr marL="187325" indent="-187325">
              <a:buNone/>
              <a:tabLst/>
              <a:defRPr sz="2400" b="1">
                <a:solidFill>
                  <a:schemeClr val="bg2"/>
                </a:solidFill>
              </a:defRPr>
            </a:lvl5pPr>
          </a:lstStyle>
          <a:p>
            <a:pPr lvl="4"/>
            <a:r>
              <a:rPr lang="en-US" dirty="0"/>
              <a:t>Header for slide goes in here</a:t>
            </a:r>
          </a:p>
        </p:txBody>
      </p:sp>
      <p:sp>
        <p:nvSpPr>
          <p:cNvPr id="4" name="Slide Number Placeholder 3">
            <a:extLst>
              <a:ext uri="{FF2B5EF4-FFF2-40B4-BE49-F238E27FC236}">
                <a16:creationId xmlns:a16="http://schemas.microsoft.com/office/drawing/2014/main" id="{79913048-A29B-524F-906F-6C59466F2386}"/>
              </a:ext>
            </a:extLst>
          </p:cNvPr>
          <p:cNvSpPr>
            <a:spLocks noGrp="1"/>
          </p:cNvSpPr>
          <p:nvPr>
            <p:ph type="sldNum" sz="quarter" idx="18"/>
          </p:nvPr>
        </p:nvSpPr>
        <p:spPr/>
        <p:txBody>
          <a:bodyPr/>
          <a:lstStyle>
            <a:lvl1pPr>
              <a:defRPr>
                <a:solidFill>
                  <a:schemeClr val="bg2"/>
                </a:solidFill>
              </a:defRPr>
            </a:lvl1pPr>
          </a:lstStyle>
          <a:p>
            <a:pPr algn="r"/>
            <a:r>
              <a:rPr lang="en-US" dirty="0"/>
              <a:t>  </a:t>
            </a:r>
            <a:fld id="{E0E21186-8CC3-194A-9753-0BBC1EC778BB}" type="slidenum">
              <a:rPr lang="en-US" smtClean="0"/>
              <a:pPr algn="r"/>
              <a:t>‹#›</a:t>
            </a:fld>
            <a:endParaRPr lang="en-US" dirty="0"/>
          </a:p>
        </p:txBody>
      </p:sp>
    </p:spTree>
    <p:extLst>
      <p:ext uri="{BB962C8B-B14F-4D97-AF65-F5344CB8AC3E}">
        <p14:creationId xmlns:p14="http://schemas.microsoft.com/office/powerpoint/2010/main" val="19675738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 Imagery 4">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38CA15-E808-7943-B9D2-A662F80D2099}"/>
              </a:ext>
            </a:extLst>
          </p:cNvPr>
          <p:cNvPicPr>
            <a:picLocks noChangeAspect="1"/>
          </p:cNvPicPr>
          <p:nvPr userDrawn="1"/>
        </p:nvPicPr>
        <p:blipFill>
          <a:blip r:embed="rId2"/>
          <a:stretch>
            <a:fillRect/>
          </a:stretch>
        </p:blipFill>
        <p:spPr>
          <a:xfrm>
            <a:off x="0" y="6200989"/>
            <a:ext cx="12192000" cy="419100"/>
          </a:xfrm>
          <a:prstGeom prst="rect">
            <a:avLst/>
          </a:prstGeom>
        </p:spPr>
      </p:pic>
      <p:sp>
        <p:nvSpPr>
          <p:cNvPr id="5" name="Text Placeholder 4">
            <a:extLst>
              <a:ext uri="{FF2B5EF4-FFF2-40B4-BE49-F238E27FC236}">
                <a16:creationId xmlns:a16="http://schemas.microsoft.com/office/drawing/2014/main" id="{48014A19-6D5D-674D-A80F-1A6C1E5BE98B}"/>
              </a:ext>
            </a:extLst>
          </p:cNvPr>
          <p:cNvSpPr>
            <a:spLocks noGrp="1"/>
          </p:cNvSpPr>
          <p:nvPr>
            <p:ph type="body" sz="quarter" idx="15" hasCustomPrompt="1"/>
          </p:nvPr>
        </p:nvSpPr>
        <p:spPr>
          <a:xfrm>
            <a:off x="609599" y="1556426"/>
            <a:ext cx="5630953" cy="1069299"/>
          </a:xfrm>
          <a:prstGeom prst="rect">
            <a:avLst/>
          </a:prstGeom>
        </p:spPr>
        <p:txBody>
          <a:bodyPr anchor="b" anchorCtr="0">
            <a:normAutofit/>
          </a:bodyPr>
          <a:lstStyle>
            <a:lvl1pPr>
              <a:defRPr lang="en-US" sz="2400" b="1" spc="0" smtClean="0">
                <a:solidFill>
                  <a:schemeClr val="bg2"/>
                </a:solidFill>
                <a:effectLst/>
              </a:defRPr>
            </a:lvl1pPr>
            <a:lvl5pPr marL="187325" indent="-187325">
              <a:buNone/>
              <a:tabLst/>
              <a:defRPr sz="2400" b="1">
                <a:solidFill>
                  <a:schemeClr val="bg2"/>
                </a:solidFill>
              </a:defRPr>
            </a:lvl5pPr>
          </a:lstStyle>
          <a:p>
            <a:pPr lvl="4"/>
            <a:r>
              <a:rPr lang="en-US" dirty="0"/>
              <a:t>Header for slide goes in here</a:t>
            </a:r>
          </a:p>
        </p:txBody>
      </p:sp>
      <p:sp>
        <p:nvSpPr>
          <p:cNvPr id="10" name="Picture Placeholder 20">
            <a:extLst>
              <a:ext uri="{FF2B5EF4-FFF2-40B4-BE49-F238E27FC236}">
                <a16:creationId xmlns:a16="http://schemas.microsoft.com/office/drawing/2014/main" id="{E42225C5-6D4F-CE43-8C6A-3CFC81562C40}"/>
              </a:ext>
              <a:ext uri="{C183D7F6-B498-43B3-948B-1728B52AA6E4}">
                <adec:decorative xmlns:adec="http://schemas.microsoft.com/office/drawing/2017/decorative" val="0"/>
              </a:ext>
            </a:extLst>
          </p:cNvPr>
          <p:cNvSpPr>
            <a:spLocks noGrp="1"/>
          </p:cNvSpPr>
          <p:nvPr>
            <p:ph type="pic" sz="quarter" idx="12"/>
          </p:nvPr>
        </p:nvSpPr>
        <p:spPr>
          <a:xfrm>
            <a:off x="7067638" y="1277782"/>
            <a:ext cx="4138546" cy="4008199"/>
          </a:xfrm>
          <a:prstGeom prst="ellipse">
            <a:avLst/>
          </a:prstGeom>
          <a:noFill/>
        </p:spPr>
        <p:txBody>
          <a:bodyPr/>
          <a:lstStyle>
            <a:lvl1pPr>
              <a:defRPr>
                <a:noFill/>
              </a:defRPr>
            </a:lvl1pPr>
          </a:lstStyle>
          <a:p>
            <a:endParaRPr lang="en-US" dirty="0"/>
          </a:p>
        </p:txBody>
      </p:sp>
      <p:sp>
        <p:nvSpPr>
          <p:cNvPr id="11" name="Text Placeholder 25">
            <a:extLst>
              <a:ext uri="{FF2B5EF4-FFF2-40B4-BE49-F238E27FC236}">
                <a16:creationId xmlns:a16="http://schemas.microsoft.com/office/drawing/2014/main" id="{BFC66FEA-AE4C-7F4A-8BD8-05B8101432A7}"/>
              </a:ext>
            </a:extLst>
          </p:cNvPr>
          <p:cNvSpPr>
            <a:spLocks noGrp="1"/>
          </p:cNvSpPr>
          <p:nvPr>
            <p:ph type="body" sz="quarter" idx="14" hasCustomPrompt="1"/>
          </p:nvPr>
        </p:nvSpPr>
        <p:spPr>
          <a:xfrm>
            <a:off x="609827" y="2869902"/>
            <a:ext cx="5630953" cy="2286000"/>
          </a:xfrm>
          <a:prstGeom prst="rect">
            <a:avLst/>
          </a:prstGeom>
        </p:spPr>
        <p:txBody>
          <a:bodyPr/>
          <a:lstStyle>
            <a:lvl1pPr marL="173038" marR="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lang="en-US" sz="1600" b="0" spc="0" smtClean="0">
                <a:solidFill>
                  <a:schemeClr val="bg2"/>
                </a:solidFill>
                <a:effectLst/>
              </a:defRPr>
            </a:lvl1pPr>
          </a:lstStyle>
          <a:p>
            <a:r>
              <a:rPr lang="en-US" dirty="0">
                <a:solidFill>
                  <a:srgbClr val="FFFFFF"/>
                </a:solidFill>
                <a:effectLst/>
                <a:latin typeface="Century Gothic" panose="020B0502020202020204" pitchFamily="34" charset="0"/>
              </a:rPr>
              <a:t>Lorem ipsum dolor sit </a:t>
            </a:r>
            <a:r>
              <a:rPr lang="en-US" dirty="0" err="1">
                <a:solidFill>
                  <a:srgbClr val="FFFFFF"/>
                </a:solidFill>
                <a:effectLst/>
                <a:latin typeface="Century Gothic" panose="020B0502020202020204" pitchFamily="34" charset="0"/>
              </a:rPr>
              <a:t>amet</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consectetur</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adipiscing</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elit</a:t>
            </a:r>
            <a:r>
              <a:rPr lang="en-US" dirty="0">
                <a:solidFill>
                  <a:srgbClr val="FFFFFF"/>
                </a:solidFill>
                <a:effectLst/>
                <a:latin typeface="Century Gothic" panose="020B0502020202020204" pitchFamily="34" charset="0"/>
              </a:rPr>
              <a:t>, sed do </a:t>
            </a:r>
            <a:r>
              <a:rPr lang="en-US" dirty="0" err="1">
                <a:solidFill>
                  <a:srgbClr val="FFFFFF"/>
                </a:solidFill>
                <a:effectLst/>
                <a:latin typeface="Century Gothic" panose="020B0502020202020204" pitchFamily="34" charset="0"/>
              </a:rPr>
              <a:t>eiusmod</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tempor</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incididunt</a:t>
            </a:r>
            <a:endParaRPr lang="en-US" dirty="0">
              <a:solidFill>
                <a:srgbClr val="091E38"/>
              </a:solidFill>
              <a:effectLst/>
              <a:latin typeface="Century Gothic" panose="020B0502020202020204" pitchFamily="34" charset="0"/>
            </a:endParaRPr>
          </a:p>
          <a:p>
            <a:r>
              <a:rPr lang="en-US" dirty="0">
                <a:solidFill>
                  <a:srgbClr val="FFFFFF"/>
                </a:solidFill>
                <a:effectLst/>
                <a:latin typeface="Century Gothic" panose="020B0502020202020204" pitchFamily="34" charset="0"/>
              </a:rPr>
              <a:t>Ut </a:t>
            </a:r>
            <a:r>
              <a:rPr lang="en-US" dirty="0" err="1">
                <a:solidFill>
                  <a:srgbClr val="FFFFFF"/>
                </a:solidFill>
                <a:effectLst/>
                <a:latin typeface="Century Gothic" panose="020B0502020202020204" pitchFamily="34" charset="0"/>
              </a:rPr>
              <a:t>labore</a:t>
            </a:r>
            <a:r>
              <a:rPr lang="en-US" dirty="0">
                <a:solidFill>
                  <a:srgbClr val="FFFFFF"/>
                </a:solidFill>
                <a:effectLst/>
                <a:latin typeface="Century Gothic" panose="020B0502020202020204" pitchFamily="34" charset="0"/>
              </a:rPr>
              <a:t> et dolore magna </a:t>
            </a:r>
            <a:r>
              <a:rPr lang="en-US" dirty="0" err="1">
                <a:solidFill>
                  <a:srgbClr val="FFFFFF"/>
                </a:solidFill>
                <a:effectLst/>
                <a:latin typeface="Century Gothic" panose="020B0502020202020204" pitchFamily="34" charset="0"/>
              </a:rPr>
              <a:t>aliqua</a:t>
            </a:r>
            <a:endParaRPr lang="en-US" dirty="0">
              <a:solidFill>
                <a:srgbClr val="091E38"/>
              </a:solidFill>
              <a:effectLst/>
              <a:latin typeface="Century Gothic" panose="020B0502020202020204" pitchFamily="34" charset="0"/>
            </a:endParaRPr>
          </a:p>
          <a:p>
            <a:pPr lvl="2"/>
            <a:r>
              <a:rPr lang="en-US" dirty="0">
                <a:solidFill>
                  <a:srgbClr val="FFFFFF"/>
                </a:solidFill>
                <a:effectLst/>
                <a:latin typeface="Century Gothic" panose="020B0502020202020204" pitchFamily="34" charset="0"/>
              </a:rPr>
              <a:t>La </a:t>
            </a:r>
            <a:r>
              <a:rPr lang="en-US" dirty="0" err="1">
                <a:solidFill>
                  <a:srgbClr val="FFFFFF"/>
                </a:solidFill>
                <a:effectLst/>
                <a:latin typeface="Century Gothic" panose="020B0502020202020204" pitchFamily="34" charset="0"/>
              </a:rPr>
              <a:t>enim</a:t>
            </a:r>
            <a:r>
              <a:rPr lang="en-US" dirty="0">
                <a:solidFill>
                  <a:srgbClr val="FFFFFF"/>
                </a:solidFill>
                <a:effectLst/>
                <a:latin typeface="Century Gothic" panose="020B0502020202020204" pitchFamily="34" charset="0"/>
              </a:rPr>
              <a:t> ad minim </a:t>
            </a:r>
            <a:r>
              <a:rPr lang="en-US" dirty="0" err="1">
                <a:solidFill>
                  <a:srgbClr val="FFFFFF"/>
                </a:solidFill>
                <a:effectLst/>
                <a:latin typeface="Century Gothic" panose="020B0502020202020204" pitchFamily="34" charset="0"/>
              </a:rPr>
              <a:t>veniam</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quis</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nostrud</a:t>
            </a:r>
            <a:r>
              <a:rPr lang="en-US" dirty="0">
                <a:solidFill>
                  <a:srgbClr val="FFFFFF"/>
                </a:solidFill>
                <a:effectLst/>
                <a:latin typeface="Century Gothic" panose="020B0502020202020204" pitchFamily="34" charset="0"/>
              </a:rPr>
              <a:t> exercitation </a:t>
            </a:r>
            <a:r>
              <a:rPr lang="en-US" dirty="0" err="1">
                <a:solidFill>
                  <a:srgbClr val="FFFFFF"/>
                </a:solidFill>
                <a:effectLst/>
                <a:latin typeface="Century Gothic" panose="020B0502020202020204" pitchFamily="34" charset="0"/>
              </a:rPr>
              <a:t>ullamco</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laboris</a:t>
            </a:r>
            <a:r>
              <a:rPr lang="en-US" dirty="0">
                <a:solidFill>
                  <a:srgbClr val="FFFFFF"/>
                </a:solidFill>
                <a:effectLst/>
                <a:latin typeface="Century Gothic" panose="020B0502020202020204" pitchFamily="34" charset="0"/>
              </a:rPr>
              <a:t>.</a:t>
            </a:r>
            <a:endParaRPr lang="en-US" dirty="0">
              <a:solidFill>
                <a:srgbClr val="091E38"/>
              </a:solidFill>
              <a:effectLst/>
              <a:latin typeface="Century Gothic" panose="020B0502020202020204" pitchFamily="34" charset="0"/>
            </a:endParaRPr>
          </a:p>
          <a:p>
            <a:pPr lvl="3"/>
            <a:r>
              <a:rPr lang="en-US" dirty="0">
                <a:solidFill>
                  <a:srgbClr val="FFFEEB"/>
                </a:solidFill>
                <a:effectLst/>
                <a:latin typeface="Century Gothic" panose="020B0502020202020204" pitchFamily="34" charset="0"/>
              </a:rPr>
              <a:t>Nisi </a:t>
            </a:r>
            <a:r>
              <a:rPr lang="en-US" dirty="0" err="1">
                <a:solidFill>
                  <a:srgbClr val="FFFEEB"/>
                </a:solidFill>
                <a:effectLst/>
                <a:latin typeface="Century Gothic" panose="020B0502020202020204" pitchFamily="34" charset="0"/>
              </a:rPr>
              <a:t>ut</a:t>
            </a:r>
            <a:r>
              <a:rPr lang="en-US" dirty="0">
                <a:solidFill>
                  <a:srgbClr val="FFFEEB"/>
                </a:solidFill>
                <a:effectLst/>
                <a:latin typeface="Century Gothic" panose="020B0502020202020204" pitchFamily="34" charset="0"/>
              </a:rPr>
              <a:t> </a:t>
            </a:r>
            <a:r>
              <a:rPr lang="en-US" dirty="0" err="1">
                <a:solidFill>
                  <a:srgbClr val="FFFEEB"/>
                </a:solidFill>
                <a:effectLst/>
                <a:latin typeface="Century Gothic" panose="020B0502020202020204" pitchFamily="34" charset="0"/>
              </a:rPr>
              <a:t>aliquip</a:t>
            </a:r>
            <a:r>
              <a:rPr lang="en-US" dirty="0">
                <a:solidFill>
                  <a:srgbClr val="FFFEEB"/>
                </a:solidFill>
                <a:effectLst/>
                <a:latin typeface="Century Gothic" panose="020B0502020202020204" pitchFamily="34" charset="0"/>
              </a:rPr>
              <a:t> ex </a:t>
            </a:r>
            <a:r>
              <a:rPr lang="en-US" dirty="0" err="1">
                <a:solidFill>
                  <a:srgbClr val="FFFEEB"/>
                </a:solidFill>
                <a:effectLst/>
                <a:latin typeface="Century Gothic" panose="020B0502020202020204" pitchFamily="34" charset="0"/>
              </a:rPr>
              <a:t>ea</a:t>
            </a:r>
            <a:r>
              <a:rPr lang="en-US" dirty="0">
                <a:solidFill>
                  <a:srgbClr val="FFFEEB"/>
                </a:solidFill>
                <a:effectLst/>
                <a:latin typeface="Century Gothic" panose="020B0502020202020204" pitchFamily="34" charset="0"/>
              </a:rPr>
              <a:t> </a:t>
            </a:r>
            <a:r>
              <a:rPr lang="en-US" dirty="0" err="1">
                <a:solidFill>
                  <a:srgbClr val="FFFEEB"/>
                </a:solidFill>
                <a:effectLst/>
                <a:latin typeface="Century Gothic" panose="020B0502020202020204" pitchFamily="34" charset="0"/>
              </a:rPr>
              <a:t>commodo</a:t>
            </a:r>
            <a:r>
              <a:rPr lang="en-US" dirty="0">
                <a:solidFill>
                  <a:srgbClr val="FFFEEB"/>
                </a:solidFill>
                <a:effectLst/>
                <a:latin typeface="Century Gothic" panose="020B0502020202020204" pitchFamily="34" charset="0"/>
              </a:rPr>
              <a:t> </a:t>
            </a:r>
            <a:r>
              <a:rPr lang="en-US" dirty="0" err="1">
                <a:solidFill>
                  <a:srgbClr val="FFFEEB"/>
                </a:solidFill>
                <a:effectLst/>
                <a:latin typeface="Century Gothic" panose="020B0502020202020204" pitchFamily="34" charset="0"/>
              </a:rPr>
              <a:t>consequat</a:t>
            </a:r>
            <a:r>
              <a:rPr lang="en-US" dirty="0">
                <a:solidFill>
                  <a:srgbClr val="FFFEEB"/>
                </a:solidFill>
                <a:effectLst/>
                <a:latin typeface="Century Gothic" panose="020B0502020202020204" pitchFamily="34" charset="0"/>
              </a:rPr>
              <a:t> </a:t>
            </a:r>
            <a:r>
              <a:rPr lang="en-US" dirty="0" err="1">
                <a:solidFill>
                  <a:srgbClr val="FFFEEB"/>
                </a:solidFill>
                <a:effectLst/>
                <a:latin typeface="Century Gothic" panose="020B0502020202020204" pitchFamily="34" charset="0"/>
              </a:rPr>
              <a:t>elipsu</a:t>
            </a:r>
            <a:r>
              <a:rPr lang="en-US" dirty="0">
                <a:solidFill>
                  <a:srgbClr val="FFFEEB"/>
                </a:solidFill>
                <a:effectLst/>
                <a:latin typeface="Century Gothic" panose="020B0502020202020204" pitchFamily="34" charset="0"/>
              </a:rPr>
              <a:t> </a:t>
            </a:r>
            <a:r>
              <a:rPr lang="en-US" dirty="0" err="1">
                <a:solidFill>
                  <a:srgbClr val="FFFEEB"/>
                </a:solidFill>
                <a:effectLst/>
                <a:latin typeface="Century Gothic" panose="020B0502020202020204" pitchFamily="34" charset="0"/>
              </a:rPr>
              <a:t>ovis</a:t>
            </a:r>
            <a:r>
              <a:rPr lang="en-US" dirty="0">
                <a:solidFill>
                  <a:srgbClr val="FFFEEB"/>
                </a:solidFill>
                <a:effectLst/>
                <a:latin typeface="Century Gothic" panose="020B0502020202020204" pitchFamily="34" charset="0"/>
              </a:rPr>
              <a:t>.</a:t>
            </a:r>
            <a:endParaRPr lang="en-US" dirty="0">
              <a:solidFill>
                <a:srgbClr val="091D36"/>
              </a:solidFill>
              <a:effectLst/>
              <a:latin typeface="Century Gothic" panose="020B0502020202020204" pitchFamily="34" charset="0"/>
            </a:endParaRPr>
          </a:p>
          <a:p>
            <a:endParaRPr lang="en-US" dirty="0">
              <a:solidFill>
                <a:srgbClr val="091D36"/>
              </a:solidFill>
              <a:effectLst/>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36E4B56B-52AA-3A49-A894-AE1310DEAEF0}"/>
              </a:ext>
            </a:extLst>
          </p:cNvPr>
          <p:cNvSpPr>
            <a:spLocks noGrp="1"/>
          </p:cNvSpPr>
          <p:nvPr>
            <p:ph type="sldNum" sz="quarter" idx="18"/>
          </p:nvPr>
        </p:nvSpPr>
        <p:spPr/>
        <p:txBody>
          <a:bodyPr/>
          <a:lstStyle>
            <a:lvl1pPr>
              <a:defRPr>
                <a:solidFill>
                  <a:schemeClr val="bg2"/>
                </a:solidFill>
              </a:defRPr>
            </a:lvl1pPr>
          </a:lstStyle>
          <a:p>
            <a:pPr algn="r"/>
            <a:r>
              <a:rPr lang="en-US" dirty="0"/>
              <a:t>  </a:t>
            </a:r>
            <a:fld id="{E0E21186-8CC3-194A-9753-0BBC1EC778BB}" type="slidenum">
              <a:rPr lang="en-US" smtClean="0"/>
              <a:pPr algn="r"/>
              <a:t>‹#›</a:t>
            </a:fld>
            <a:endParaRPr lang="en-US" dirty="0"/>
          </a:p>
        </p:txBody>
      </p:sp>
    </p:spTree>
    <p:extLst>
      <p:ext uri="{BB962C8B-B14F-4D97-AF65-F5344CB8AC3E}">
        <p14:creationId xmlns:p14="http://schemas.microsoft.com/office/powerpoint/2010/main" val="15461528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E01D80D-B1F1-EE4C-B41C-7F996FA75C39}"/>
              </a:ext>
            </a:extLst>
          </p:cNvPr>
          <p:cNvSpPr>
            <a:spLocks noGrp="1"/>
          </p:cNvSpPr>
          <p:nvPr>
            <p:ph type="pic" sz="quarter" idx="16"/>
          </p:nvPr>
        </p:nvSpPr>
        <p:spPr>
          <a:xfrm>
            <a:off x="5428034" y="-29023"/>
            <a:ext cx="6763966" cy="6887023"/>
          </a:xfrm>
          <a:custGeom>
            <a:avLst/>
            <a:gdLst>
              <a:gd name="connsiteX0" fmla="*/ 0 w 4993532"/>
              <a:gd name="connsiteY0" fmla="*/ 0 h 6858000"/>
              <a:gd name="connsiteX1" fmla="*/ 4993532 w 4993532"/>
              <a:gd name="connsiteY1" fmla="*/ 0 h 6858000"/>
              <a:gd name="connsiteX2" fmla="*/ 4993532 w 4993532"/>
              <a:gd name="connsiteY2" fmla="*/ 6858000 h 6858000"/>
              <a:gd name="connsiteX3" fmla="*/ 0 w 4993532"/>
              <a:gd name="connsiteY3" fmla="*/ 6858000 h 6858000"/>
              <a:gd name="connsiteX4" fmla="*/ 0 w 4993532"/>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875489 w 5869021"/>
              <a:gd name="connsiteY3" fmla="*/ 6858000 h 6858000"/>
              <a:gd name="connsiteX4" fmla="*/ 0 w 5869021"/>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2723745 w 5869021"/>
              <a:gd name="connsiteY3" fmla="*/ 6858000 h 6858000"/>
              <a:gd name="connsiteX4" fmla="*/ 0 w 5869021"/>
              <a:gd name="connsiteY4" fmla="*/ 0 h 6858000"/>
              <a:gd name="connsiteX0" fmla="*/ 0 w 5263447"/>
              <a:gd name="connsiteY0" fmla="*/ 1498795 h 6858000"/>
              <a:gd name="connsiteX1" fmla="*/ 5263447 w 5263447"/>
              <a:gd name="connsiteY1" fmla="*/ 0 h 6858000"/>
              <a:gd name="connsiteX2" fmla="*/ 5263447 w 5263447"/>
              <a:gd name="connsiteY2" fmla="*/ 6858000 h 6858000"/>
              <a:gd name="connsiteX3" fmla="*/ 2118171 w 5263447"/>
              <a:gd name="connsiteY3" fmla="*/ 6858000 h 6858000"/>
              <a:gd name="connsiteX4" fmla="*/ 0 w 5263447"/>
              <a:gd name="connsiteY4" fmla="*/ 1498795 h 6858000"/>
              <a:gd name="connsiteX0" fmla="*/ 0 w 5263447"/>
              <a:gd name="connsiteY0" fmla="*/ 30278 h 5389483"/>
              <a:gd name="connsiteX1" fmla="*/ 5202890 w 5263447"/>
              <a:gd name="connsiteY1" fmla="*/ 0 h 5389483"/>
              <a:gd name="connsiteX2" fmla="*/ 5263447 w 5263447"/>
              <a:gd name="connsiteY2" fmla="*/ 5389483 h 5389483"/>
              <a:gd name="connsiteX3" fmla="*/ 2118171 w 5263447"/>
              <a:gd name="connsiteY3" fmla="*/ 5389483 h 5389483"/>
              <a:gd name="connsiteX4" fmla="*/ 0 w 5263447"/>
              <a:gd name="connsiteY4" fmla="*/ 30278 h 5389483"/>
              <a:gd name="connsiteX0" fmla="*/ 0 w 5263447"/>
              <a:gd name="connsiteY0" fmla="*/ 0 h 5359205"/>
              <a:gd name="connsiteX1" fmla="*/ 5248308 w 5263447"/>
              <a:gd name="connsiteY1" fmla="*/ 15140 h 5359205"/>
              <a:gd name="connsiteX2" fmla="*/ 5263447 w 5263447"/>
              <a:gd name="connsiteY2" fmla="*/ 5359205 h 5359205"/>
              <a:gd name="connsiteX3" fmla="*/ 2118171 w 5263447"/>
              <a:gd name="connsiteY3" fmla="*/ 5359205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28926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59205 h 5359205"/>
              <a:gd name="connsiteX4" fmla="*/ 0 w 5263447"/>
              <a:gd name="connsiteY4" fmla="*/ 0 h 535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3447" h="5359205">
                <a:moveTo>
                  <a:pt x="0" y="0"/>
                </a:moveTo>
                <a:lnTo>
                  <a:pt x="5248308" y="15140"/>
                </a:lnTo>
                <a:cubicBezTo>
                  <a:pt x="5253354" y="1796495"/>
                  <a:pt x="5258401" y="3577850"/>
                  <a:pt x="5263447" y="5359205"/>
                </a:cubicBezTo>
                <a:lnTo>
                  <a:pt x="2511794" y="5359205"/>
                </a:lnTo>
                <a:lnTo>
                  <a:pt x="0" y="0"/>
                </a:lnTo>
                <a:close/>
              </a:path>
            </a:pathLst>
          </a:custGeom>
          <a:noFill/>
        </p:spPr>
        <p:txBody>
          <a:bodyPr/>
          <a:lstStyle>
            <a:lvl1pPr>
              <a:defRPr>
                <a:noFill/>
              </a:defRPr>
            </a:lvl1pPr>
          </a:lstStyle>
          <a:p>
            <a:endParaRPr lang="en-US" dirty="0"/>
          </a:p>
        </p:txBody>
      </p:sp>
      <p:sp>
        <p:nvSpPr>
          <p:cNvPr id="7" name="Text Placeholder 6">
            <a:extLst>
              <a:ext uri="{FF2B5EF4-FFF2-40B4-BE49-F238E27FC236}">
                <a16:creationId xmlns:a16="http://schemas.microsoft.com/office/drawing/2014/main" id="{EDB15918-D222-0C4F-8C5D-A8F9CB44554F}"/>
              </a:ext>
            </a:extLst>
          </p:cNvPr>
          <p:cNvSpPr>
            <a:spLocks noGrp="1"/>
          </p:cNvSpPr>
          <p:nvPr>
            <p:ph type="body" sz="quarter" idx="24" hasCustomPrompt="1"/>
          </p:nvPr>
        </p:nvSpPr>
        <p:spPr>
          <a:xfrm>
            <a:off x="609600" y="2765425"/>
            <a:ext cx="4973638" cy="2206625"/>
          </a:xfrm>
        </p:spPr>
        <p:txBody>
          <a:bodyPr>
            <a:normAutofit/>
          </a:bodyPr>
          <a:lstStyle>
            <a:lvl1pPr marL="123825" indent="-123825">
              <a:buClr>
                <a:schemeClr val="accent2"/>
              </a:buClr>
              <a:buFont typeface="Arial" panose="020B0604020202020204" pitchFamily="34" charset="0"/>
              <a:buChar char="•"/>
              <a:tabLst/>
              <a:defRPr sz="1600" spc="0">
                <a:solidFill>
                  <a:schemeClr val="bg2"/>
                </a:solidFill>
              </a:defRPr>
            </a:lvl1pPr>
            <a:lvl2pPr>
              <a:defRPr>
                <a:solidFill>
                  <a:schemeClr val="bg2"/>
                </a:solidFill>
              </a:defRPr>
            </a:lvl2pPr>
            <a:lvl3pPr marL="862012" indent="-285750">
              <a:buFont typeface="Arial" panose="020B0604020202020204" pitchFamily="34" charset="0"/>
              <a:buChar char="•"/>
              <a:defRPr>
                <a:solidFill>
                  <a:schemeClr val="bg2"/>
                </a:solidFill>
              </a:defRPr>
            </a:lvl3pPr>
            <a:lvl4pPr>
              <a:defRPr>
                <a:solidFill>
                  <a:schemeClr val="bg2"/>
                </a:solidFill>
              </a:defRPr>
            </a:lvl4pPr>
            <a:lvl5pPr>
              <a:defRPr>
                <a:solidFill>
                  <a:schemeClr val="bg2"/>
                </a:solidFill>
              </a:defRPr>
            </a:lvl5pPr>
          </a:lstStyle>
          <a:p>
            <a:pPr lvl="0"/>
            <a:r>
              <a:rPr lang="en-US" dirty="0">
                <a:solidFill>
                  <a:srgbClr val="FFFFFF"/>
                </a:solidFill>
                <a:effectLst/>
                <a:latin typeface="Century Gothic" panose="020B0502020202020204" pitchFamily="34" charset="0"/>
              </a:rPr>
              <a:t>Lorem ipsum dolor sit </a:t>
            </a:r>
            <a:r>
              <a:rPr lang="en-US" dirty="0" err="1">
                <a:solidFill>
                  <a:srgbClr val="FFFFFF"/>
                </a:solidFill>
                <a:effectLst/>
                <a:latin typeface="Century Gothic" panose="020B0502020202020204" pitchFamily="34" charset="0"/>
              </a:rPr>
              <a:t>amet</a:t>
            </a:r>
            <a:r>
              <a:rPr lang="en-US" dirty="0">
                <a:solidFill>
                  <a:srgbClr val="FFFFFF"/>
                </a:solidFill>
                <a:effectLst/>
                <a:latin typeface="Century Gothic" panose="020B0502020202020204" pitchFamily="34" charset="0"/>
              </a:rPr>
              <a:t>,</a:t>
            </a:r>
          </a:p>
          <a:p>
            <a:pPr lvl="1"/>
            <a:r>
              <a:rPr lang="en-US" dirty="0" err="1">
                <a:solidFill>
                  <a:srgbClr val="FFFFFF"/>
                </a:solidFill>
                <a:effectLst/>
                <a:latin typeface="Century Gothic" panose="020B0502020202020204" pitchFamily="34" charset="0"/>
              </a:rPr>
              <a:t>consectetur</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adipiscing</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elit</a:t>
            </a:r>
            <a:r>
              <a:rPr lang="en-US" dirty="0">
                <a:solidFill>
                  <a:srgbClr val="FFFFFF"/>
                </a:solidFill>
                <a:effectLst/>
                <a:latin typeface="Century Gothic" panose="020B0502020202020204" pitchFamily="34" charset="0"/>
              </a:rPr>
              <a:t>, </a:t>
            </a:r>
          </a:p>
          <a:p>
            <a:pPr lvl="2"/>
            <a:r>
              <a:rPr lang="en-US" dirty="0">
                <a:solidFill>
                  <a:srgbClr val="FFFFFF"/>
                </a:solidFill>
                <a:effectLst/>
                <a:latin typeface="Century Gothic" panose="020B0502020202020204" pitchFamily="34" charset="0"/>
              </a:rPr>
              <a:t>sed do </a:t>
            </a:r>
            <a:r>
              <a:rPr lang="en-US" dirty="0" err="1">
                <a:solidFill>
                  <a:srgbClr val="FFFFFF"/>
                </a:solidFill>
                <a:effectLst/>
                <a:latin typeface="Century Gothic" panose="020B0502020202020204" pitchFamily="34" charset="0"/>
              </a:rPr>
              <a:t>eiusmod</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tempor</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incididunt</a:t>
            </a:r>
            <a:r>
              <a:rPr lang="en-US" dirty="0">
                <a:solidFill>
                  <a:srgbClr val="FFFFFF"/>
                </a:solidFill>
                <a:effectLst/>
                <a:latin typeface="Century Gothic" panose="020B0502020202020204" pitchFamily="34" charset="0"/>
              </a:rPr>
              <a:t> </a:t>
            </a:r>
          </a:p>
          <a:p>
            <a:pPr lvl="0"/>
            <a:r>
              <a:rPr lang="en-US" dirty="0">
                <a:solidFill>
                  <a:srgbClr val="FFFFFF"/>
                </a:solidFill>
                <a:effectLst/>
                <a:latin typeface="Century Gothic" panose="020B0502020202020204" pitchFamily="34" charset="0"/>
              </a:rPr>
              <a:t>Lorem ipsum</a:t>
            </a:r>
          </a:p>
          <a:p>
            <a:pPr lvl="0"/>
            <a:r>
              <a:rPr lang="en-US" dirty="0">
                <a:solidFill>
                  <a:srgbClr val="FFFFFF"/>
                </a:solidFill>
                <a:effectLst/>
                <a:latin typeface="Century Gothic" panose="020B0502020202020204" pitchFamily="34" charset="0"/>
              </a:rPr>
              <a:t>dolor sit </a:t>
            </a:r>
            <a:r>
              <a:rPr lang="en-US" dirty="0" err="1">
                <a:solidFill>
                  <a:srgbClr val="FFFFFF"/>
                </a:solidFill>
                <a:effectLst/>
                <a:latin typeface="Century Gothic" panose="020B0502020202020204" pitchFamily="34" charset="0"/>
              </a:rPr>
              <a:t>amet</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consectetur</a:t>
            </a:r>
            <a:r>
              <a:rPr lang="en-US" dirty="0">
                <a:solidFill>
                  <a:srgbClr val="FFFFFF"/>
                </a:solidFill>
                <a:effectLst/>
                <a:latin typeface="Century Gothic" panose="020B0502020202020204" pitchFamily="34" charset="0"/>
              </a:rPr>
              <a:t> </a:t>
            </a:r>
          </a:p>
          <a:p>
            <a:pPr lvl="0"/>
            <a:r>
              <a:rPr lang="en-US" dirty="0" err="1">
                <a:solidFill>
                  <a:srgbClr val="FFFFFF"/>
                </a:solidFill>
                <a:effectLst/>
                <a:latin typeface="Century Gothic" panose="020B0502020202020204" pitchFamily="34" charset="0"/>
              </a:rPr>
              <a:t>adipiscing</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elit</a:t>
            </a:r>
            <a:r>
              <a:rPr lang="en-US" dirty="0">
                <a:solidFill>
                  <a:srgbClr val="FFFFFF"/>
                </a:solidFill>
                <a:effectLst/>
                <a:latin typeface="Century Gothic" panose="020B0502020202020204" pitchFamily="34" charset="0"/>
              </a:rPr>
              <a:t>, sed do </a:t>
            </a:r>
            <a:r>
              <a:rPr lang="en-US" dirty="0" err="1">
                <a:solidFill>
                  <a:srgbClr val="FFFFFF"/>
                </a:solidFill>
                <a:effectLst/>
                <a:latin typeface="Century Gothic" panose="020B0502020202020204" pitchFamily="34" charset="0"/>
              </a:rPr>
              <a:t>eiusmod</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tempor</a:t>
            </a:r>
            <a:endParaRPr lang="en-US" dirty="0"/>
          </a:p>
        </p:txBody>
      </p:sp>
      <p:sp>
        <p:nvSpPr>
          <p:cNvPr id="9" name="Text Placeholder 4">
            <a:extLst>
              <a:ext uri="{FF2B5EF4-FFF2-40B4-BE49-F238E27FC236}">
                <a16:creationId xmlns:a16="http://schemas.microsoft.com/office/drawing/2014/main" id="{987B1AF0-F0C7-2B48-9803-40D82CF94819}"/>
              </a:ext>
            </a:extLst>
          </p:cNvPr>
          <p:cNvSpPr>
            <a:spLocks noGrp="1"/>
          </p:cNvSpPr>
          <p:nvPr>
            <p:ph type="body" sz="quarter" idx="15" hasCustomPrompt="1"/>
          </p:nvPr>
        </p:nvSpPr>
        <p:spPr>
          <a:xfrm>
            <a:off x="609599" y="1556426"/>
            <a:ext cx="4973639" cy="1069299"/>
          </a:xfrm>
          <a:prstGeom prst="rect">
            <a:avLst/>
          </a:prstGeom>
        </p:spPr>
        <p:txBody>
          <a:bodyPr anchor="b" anchorCtr="0">
            <a:normAutofit/>
          </a:bodyPr>
          <a:lstStyle>
            <a:lvl1pPr>
              <a:defRPr lang="en-US" sz="2400" b="1" spc="0" smtClean="0">
                <a:solidFill>
                  <a:schemeClr val="bg2"/>
                </a:solidFill>
                <a:effectLst/>
              </a:defRPr>
            </a:lvl1pPr>
            <a:lvl5pPr marL="187325" indent="-187325">
              <a:buNone/>
              <a:tabLst/>
              <a:defRPr sz="2400" b="1">
                <a:solidFill>
                  <a:schemeClr val="bg2"/>
                </a:solidFill>
              </a:defRPr>
            </a:lvl5pPr>
          </a:lstStyle>
          <a:p>
            <a:pPr lvl="4"/>
            <a:r>
              <a:rPr lang="en-US" dirty="0"/>
              <a:t>Header for slide goes in here</a:t>
            </a:r>
          </a:p>
        </p:txBody>
      </p:sp>
      <p:sp>
        <p:nvSpPr>
          <p:cNvPr id="4" name="Slide Number Placeholder 3">
            <a:extLst>
              <a:ext uri="{FF2B5EF4-FFF2-40B4-BE49-F238E27FC236}">
                <a16:creationId xmlns:a16="http://schemas.microsoft.com/office/drawing/2014/main" id="{334A9630-F887-964F-8941-84775159FACF}"/>
              </a:ext>
            </a:extLst>
          </p:cNvPr>
          <p:cNvSpPr>
            <a:spLocks noGrp="1"/>
          </p:cNvSpPr>
          <p:nvPr>
            <p:ph type="sldNum" sz="quarter" idx="27"/>
          </p:nvPr>
        </p:nvSpPr>
        <p:spPr/>
        <p:txBody>
          <a:bodyPr/>
          <a:lstStyle>
            <a:lvl1pPr>
              <a:defRPr>
                <a:solidFill>
                  <a:schemeClr val="bg2"/>
                </a:solidFill>
              </a:defRPr>
            </a:lvl1pPr>
          </a:lstStyle>
          <a:p>
            <a:pPr algn="r"/>
            <a:r>
              <a:rPr lang="en-US" dirty="0"/>
              <a:t>  </a:t>
            </a:r>
            <a:fld id="{E0E21186-8CC3-194A-9753-0BBC1EC778BB}" type="slidenum">
              <a:rPr lang="en-US" smtClean="0"/>
              <a:pPr algn="r"/>
              <a:t>‹#›</a:t>
            </a:fld>
            <a:endParaRPr lang="en-US" dirty="0"/>
          </a:p>
        </p:txBody>
      </p:sp>
    </p:spTree>
    <p:extLst>
      <p:ext uri="{BB962C8B-B14F-4D97-AF65-F5344CB8AC3E}">
        <p14:creationId xmlns:p14="http://schemas.microsoft.com/office/powerpoint/2010/main" val="33772663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E01D80D-B1F1-EE4C-B41C-7F996FA75C39}"/>
              </a:ext>
            </a:extLst>
          </p:cNvPr>
          <p:cNvSpPr>
            <a:spLocks noGrp="1"/>
          </p:cNvSpPr>
          <p:nvPr>
            <p:ph type="pic" sz="quarter" idx="16"/>
          </p:nvPr>
        </p:nvSpPr>
        <p:spPr>
          <a:xfrm>
            <a:off x="5428034" y="-29023"/>
            <a:ext cx="6763966" cy="6887023"/>
          </a:xfrm>
          <a:custGeom>
            <a:avLst/>
            <a:gdLst>
              <a:gd name="connsiteX0" fmla="*/ 0 w 4993532"/>
              <a:gd name="connsiteY0" fmla="*/ 0 h 6858000"/>
              <a:gd name="connsiteX1" fmla="*/ 4993532 w 4993532"/>
              <a:gd name="connsiteY1" fmla="*/ 0 h 6858000"/>
              <a:gd name="connsiteX2" fmla="*/ 4993532 w 4993532"/>
              <a:gd name="connsiteY2" fmla="*/ 6858000 h 6858000"/>
              <a:gd name="connsiteX3" fmla="*/ 0 w 4993532"/>
              <a:gd name="connsiteY3" fmla="*/ 6858000 h 6858000"/>
              <a:gd name="connsiteX4" fmla="*/ 0 w 4993532"/>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875489 w 5869021"/>
              <a:gd name="connsiteY3" fmla="*/ 6858000 h 6858000"/>
              <a:gd name="connsiteX4" fmla="*/ 0 w 5869021"/>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2723745 w 5869021"/>
              <a:gd name="connsiteY3" fmla="*/ 6858000 h 6858000"/>
              <a:gd name="connsiteX4" fmla="*/ 0 w 5869021"/>
              <a:gd name="connsiteY4" fmla="*/ 0 h 6858000"/>
              <a:gd name="connsiteX0" fmla="*/ 0 w 5263447"/>
              <a:gd name="connsiteY0" fmla="*/ 1498795 h 6858000"/>
              <a:gd name="connsiteX1" fmla="*/ 5263447 w 5263447"/>
              <a:gd name="connsiteY1" fmla="*/ 0 h 6858000"/>
              <a:gd name="connsiteX2" fmla="*/ 5263447 w 5263447"/>
              <a:gd name="connsiteY2" fmla="*/ 6858000 h 6858000"/>
              <a:gd name="connsiteX3" fmla="*/ 2118171 w 5263447"/>
              <a:gd name="connsiteY3" fmla="*/ 6858000 h 6858000"/>
              <a:gd name="connsiteX4" fmla="*/ 0 w 5263447"/>
              <a:gd name="connsiteY4" fmla="*/ 1498795 h 6858000"/>
              <a:gd name="connsiteX0" fmla="*/ 0 w 5263447"/>
              <a:gd name="connsiteY0" fmla="*/ 30278 h 5389483"/>
              <a:gd name="connsiteX1" fmla="*/ 5202890 w 5263447"/>
              <a:gd name="connsiteY1" fmla="*/ 0 h 5389483"/>
              <a:gd name="connsiteX2" fmla="*/ 5263447 w 5263447"/>
              <a:gd name="connsiteY2" fmla="*/ 5389483 h 5389483"/>
              <a:gd name="connsiteX3" fmla="*/ 2118171 w 5263447"/>
              <a:gd name="connsiteY3" fmla="*/ 5389483 h 5389483"/>
              <a:gd name="connsiteX4" fmla="*/ 0 w 5263447"/>
              <a:gd name="connsiteY4" fmla="*/ 30278 h 5389483"/>
              <a:gd name="connsiteX0" fmla="*/ 0 w 5263447"/>
              <a:gd name="connsiteY0" fmla="*/ 0 h 5359205"/>
              <a:gd name="connsiteX1" fmla="*/ 5248308 w 5263447"/>
              <a:gd name="connsiteY1" fmla="*/ 15140 h 5359205"/>
              <a:gd name="connsiteX2" fmla="*/ 5263447 w 5263447"/>
              <a:gd name="connsiteY2" fmla="*/ 5359205 h 5359205"/>
              <a:gd name="connsiteX3" fmla="*/ 2118171 w 5263447"/>
              <a:gd name="connsiteY3" fmla="*/ 5359205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28926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59205 h 5359205"/>
              <a:gd name="connsiteX4" fmla="*/ 0 w 5263447"/>
              <a:gd name="connsiteY4" fmla="*/ 0 h 535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3447" h="5359205">
                <a:moveTo>
                  <a:pt x="0" y="0"/>
                </a:moveTo>
                <a:lnTo>
                  <a:pt x="5248308" y="15140"/>
                </a:lnTo>
                <a:cubicBezTo>
                  <a:pt x="5253354" y="1796495"/>
                  <a:pt x="5258401" y="3577850"/>
                  <a:pt x="5263447" y="5359205"/>
                </a:cubicBezTo>
                <a:lnTo>
                  <a:pt x="2511794" y="5359205"/>
                </a:lnTo>
                <a:lnTo>
                  <a:pt x="0" y="0"/>
                </a:lnTo>
                <a:close/>
              </a:path>
            </a:pathLst>
          </a:custGeom>
          <a:noFill/>
        </p:spPr>
        <p:txBody>
          <a:bodyPr/>
          <a:lstStyle>
            <a:lvl1pPr>
              <a:defRPr>
                <a:noFill/>
              </a:defRPr>
            </a:lvl1pPr>
          </a:lstStyle>
          <a:p>
            <a:endParaRPr lang="en-US" dirty="0"/>
          </a:p>
        </p:txBody>
      </p:sp>
      <p:sp>
        <p:nvSpPr>
          <p:cNvPr id="7" name="Text Placeholder 6">
            <a:extLst>
              <a:ext uri="{FF2B5EF4-FFF2-40B4-BE49-F238E27FC236}">
                <a16:creationId xmlns:a16="http://schemas.microsoft.com/office/drawing/2014/main" id="{EDB15918-D222-0C4F-8C5D-A8F9CB44554F}"/>
              </a:ext>
            </a:extLst>
          </p:cNvPr>
          <p:cNvSpPr>
            <a:spLocks noGrp="1"/>
          </p:cNvSpPr>
          <p:nvPr>
            <p:ph type="body" sz="quarter" idx="24" hasCustomPrompt="1"/>
          </p:nvPr>
        </p:nvSpPr>
        <p:spPr>
          <a:xfrm>
            <a:off x="609600" y="2765425"/>
            <a:ext cx="4973638" cy="2206625"/>
          </a:xfrm>
        </p:spPr>
        <p:txBody>
          <a:bodyPr>
            <a:normAutofit/>
          </a:bodyPr>
          <a:lstStyle>
            <a:lvl1pPr marL="123825" indent="-123825">
              <a:buClr>
                <a:schemeClr val="accent1"/>
              </a:buClr>
              <a:buFont typeface="Arial" panose="020B0604020202020204" pitchFamily="34" charset="0"/>
              <a:buChar char="•"/>
              <a:tabLst/>
              <a:defRPr sz="1600" spc="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solidFill>
                  <a:srgbClr val="FFFFFF"/>
                </a:solidFill>
                <a:effectLst/>
                <a:latin typeface="Century Gothic" panose="020B0502020202020204" pitchFamily="34" charset="0"/>
              </a:rPr>
              <a:t>Lorem ipsum dolor sit </a:t>
            </a:r>
            <a:r>
              <a:rPr lang="en-US" dirty="0" err="1">
                <a:solidFill>
                  <a:srgbClr val="FFFFFF"/>
                </a:solidFill>
                <a:effectLst/>
                <a:latin typeface="Century Gothic" panose="020B0502020202020204" pitchFamily="34" charset="0"/>
              </a:rPr>
              <a:t>amet</a:t>
            </a:r>
            <a:r>
              <a:rPr lang="en-US" dirty="0">
                <a:solidFill>
                  <a:srgbClr val="FFFFFF"/>
                </a:solidFill>
                <a:effectLst/>
                <a:latin typeface="Century Gothic" panose="020B0502020202020204" pitchFamily="34" charset="0"/>
              </a:rPr>
              <a:t>,</a:t>
            </a:r>
          </a:p>
          <a:p>
            <a:pPr lvl="0"/>
            <a:r>
              <a:rPr lang="en-US" dirty="0" err="1">
                <a:solidFill>
                  <a:srgbClr val="FFFFFF"/>
                </a:solidFill>
                <a:effectLst/>
                <a:latin typeface="Century Gothic" panose="020B0502020202020204" pitchFamily="34" charset="0"/>
              </a:rPr>
              <a:t>consectetur</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adipiscing</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elit</a:t>
            </a:r>
            <a:r>
              <a:rPr lang="en-US" dirty="0">
                <a:solidFill>
                  <a:srgbClr val="FFFFFF"/>
                </a:solidFill>
                <a:effectLst/>
                <a:latin typeface="Century Gothic" panose="020B0502020202020204" pitchFamily="34" charset="0"/>
              </a:rPr>
              <a:t>, </a:t>
            </a:r>
          </a:p>
          <a:p>
            <a:pPr lvl="0"/>
            <a:r>
              <a:rPr lang="en-US" dirty="0">
                <a:solidFill>
                  <a:srgbClr val="FFFFFF"/>
                </a:solidFill>
                <a:effectLst/>
                <a:latin typeface="Century Gothic" panose="020B0502020202020204" pitchFamily="34" charset="0"/>
              </a:rPr>
              <a:t>sed do </a:t>
            </a:r>
            <a:r>
              <a:rPr lang="en-US" dirty="0" err="1">
                <a:solidFill>
                  <a:srgbClr val="FFFFFF"/>
                </a:solidFill>
                <a:effectLst/>
                <a:latin typeface="Century Gothic" panose="020B0502020202020204" pitchFamily="34" charset="0"/>
              </a:rPr>
              <a:t>eiusmod</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tempor</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incididunt</a:t>
            </a:r>
            <a:r>
              <a:rPr lang="en-US" dirty="0">
                <a:solidFill>
                  <a:srgbClr val="FFFFFF"/>
                </a:solidFill>
                <a:effectLst/>
                <a:latin typeface="Century Gothic" panose="020B0502020202020204" pitchFamily="34" charset="0"/>
              </a:rPr>
              <a:t> </a:t>
            </a:r>
          </a:p>
          <a:p>
            <a:pPr lvl="1"/>
            <a:r>
              <a:rPr lang="en-US" dirty="0">
                <a:solidFill>
                  <a:srgbClr val="FFFFFF"/>
                </a:solidFill>
                <a:effectLst/>
                <a:latin typeface="Century Gothic" panose="020B0502020202020204" pitchFamily="34" charset="0"/>
              </a:rPr>
              <a:t>Lorem ipsum</a:t>
            </a:r>
          </a:p>
          <a:p>
            <a:pPr lvl="2"/>
            <a:r>
              <a:rPr lang="en-US" dirty="0">
                <a:solidFill>
                  <a:srgbClr val="FFFFFF"/>
                </a:solidFill>
                <a:effectLst/>
                <a:latin typeface="Century Gothic" panose="020B0502020202020204" pitchFamily="34" charset="0"/>
              </a:rPr>
              <a:t>dolor sit </a:t>
            </a:r>
            <a:r>
              <a:rPr lang="en-US" dirty="0" err="1">
                <a:solidFill>
                  <a:srgbClr val="FFFFFF"/>
                </a:solidFill>
                <a:effectLst/>
                <a:latin typeface="Century Gothic" panose="020B0502020202020204" pitchFamily="34" charset="0"/>
              </a:rPr>
              <a:t>amet</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consectetur</a:t>
            </a:r>
            <a:r>
              <a:rPr lang="en-US" dirty="0">
                <a:solidFill>
                  <a:srgbClr val="FFFFFF"/>
                </a:solidFill>
                <a:effectLst/>
                <a:latin typeface="Century Gothic" panose="020B0502020202020204" pitchFamily="34" charset="0"/>
              </a:rPr>
              <a:t> </a:t>
            </a:r>
          </a:p>
          <a:p>
            <a:pPr lvl="0"/>
            <a:r>
              <a:rPr lang="en-US" dirty="0" err="1">
                <a:solidFill>
                  <a:srgbClr val="FFFFFF"/>
                </a:solidFill>
                <a:effectLst/>
                <a:latin typeface="Century Gothic" panose="020B0502020202020204" pitchFamily="34" charset="0"/>
              </a:rPr>
              <a:t>adipiscing</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elit</a:t>
            </a:r>
            <a:r>
              <a:rPr lang="en-US" dirty="0">
                <a:solidFill>
                  <a:srgbClr val="FFFFFF"/>
                </a:solidFill>
                <a:effectLst/>
                <a:latin typeface="Century Gothic" panose="020B0502020202020204" pitchFamily="34" charset="0"/>
              </a:rPr>
              <a:t>, sed do </a:t>
            </a:r>
            <a:r>
              <a:rPr lang="en-US" dirty="0" err="1">
                <a:solidFill>
                  <a:srgbClr val="FFFFFF"/>
                </a:solidFill>
                <a:effectLst/>
                <a:latin typeface="Century Gothic" panose="020B0502020202020204" pitchFamily="34" charset="0"/>
              </a:rPr>
              <a:t>eiusmod</a:t>
            </a:r>
            <a:r>
              <a:rPr lang="en-US" dirty="0">
                <a:solidFill>
                  <a:srgbClr val="FFFFFF"/>
                </a:solidFill>
                <a:effectLst/>
                <a:latin typeface="Century Gothic" panose="020B0502020202020204" pitchFamily="34" charset="0"/>
              </a:rPr>
              <a:t> </a:t>
            </a:r>
            <a:r>
              <a:rPr lang="en-US" dirty="0" err="1">
                <a:solidFill>
                  <a:srgbClr val="FFFFFF"/>
                </a:solidFill>
                <a:effectLst/>
                <a:latin typeface="Century Gothic" panose="020B0502020202020204" pitchFamily="34" charset="0"/>
              </a:rPr>
              <a:t>tempor</a:t>
            </a:r>
            <a:endParaRPr lang="en-US" dirty="0"/>
          </a:p>
        </p:txBody>
      </p:sp>
      <p:sp>
        <p:nvSpPr>
          <p:cNvPr id="11" name="Text Placeholder 4">
            <a:extLst>
              <a:ext uri="{FF2B5EF4-FFF2-40B4-BE49-F238E27FC236}">
                <a16:creationId xmlns:a16="http://schemas.microsoft.com/office/drawing/2014/main" id="{D6C36DEE-1EBA-7945-8B9B-5CBA73B6C0E9}"/>
              </a:ext>
            </a:extLst>
          </p:cNvPr>
          <p:cNvSpPr>
            <a:spLocks noGrp="1"/>
          </p:cNvSpPr>
          <p:nvPr>
            <p:ph type="body" sz="quarter" idx="15" hasCustomPrompt="1"/>
          </p:nvPr>
        </p:nvSpPr>
        <p:spPr>
          <a:xfrm>
            <a:off x="609600" y="1556426"/>
            <a:ext cx="4973638" cy="1069299"/>
          </a:xfrm>
          <a:prstGeom prst="rect">
            <a:avLst/>
          </a:prstGeom>
        </p:spPr>
        <p:txBody>
          <a:bodyPr anchor="b" anchorCtr="0">
            <a:normAutofit/>
          </a:bodyPr>
          <a:lstStyle>
            <a:lvl1pPr>
              <a:defRPr lang="en-US" sz="2400" b="1" spc="0" smtClean="0">
                <a:solidFill>
                  <a:schemeClr val="bg2"/>
                </a:solidFill>
                <a:effectLst/>
              </a:defRPr>
            </a:lvl1pPr>
            <a:lvl5pPr marL="187325" indent="-187325">
              <a:buNone/>
              <a:tabLst/>
              <a:defRPr sz="2400" b="1">
                <a:solidFill>
                  <a:schemeClr val="bg2"/>
                </a:solidFill>
              </a:defRPr>
            </a:lvl5pPr>
          </a:lstStyle>
          <a:p>
            <a:pPr lvl="4"/>
            <a:r>
              <a:rPr lang="en-US" dirty="0"/>
              <a:t>Header for slide goes in here</a:t>
            </a:r>
          </a:p>
        </p:txBody>
      </p:sp>
      <p:sp>
        <p:nvSpPr>
          <p:cNvPr id="4" name="Slide Number Placeholder 3">
            <a:extLst>
              <a:ext uri="{FF2B5EF4-FFF2-40B4-BE49-F238E27FC236}">
                <a16:creationId xmlns:a16="http://schemas.microsoft.com/office/drawing/2014/main" id="{EE3A91EE-9D68-1545-894B-6DB6554DF0DF}"/>
              </a:ext>
            </a:extLst>
          </p:cNvPr>
          <p:cNvSpPr>
            <a:spLocks noGrp="1"/>
          </p:cNvSpPr>
          <p:nvPr>
            <p:ph type="sldNum" sz="quarter" idx="27"/>
          </p:nvPr>
        </p:nvSpPr>
        <p:spPr/>
        <p:txBody>
          <a:bodyPr/>
          <a:lstStyle>
            <a:lvl1pPr algn="r">
              <a:defRPr>
                <a:solidFill>
                  <a:schemeClr val="bg2"/>
                </a:solidFill>
              </a:defRPr>
            </a:lvl1p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3475352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ver ALT">
    <p:bg>
      <p:bgPr>
        <a:solidFill>
          <a:schemeClr val="bg2"/>
        </a:solidFill>
        <a:effectLst/>
      </p:bgPr>
    </p:bg>
    <p:spTree>
      <p:nvGrpSpPr>
        <p:cNvPr id="1" name=""/>
        <p:cNvGrpSpPr/>
        <p:nvPr/>
      </p:nvGrpSpPr>
      <p:grpSpPr>
        <a:xfrm>
          <a:off x="0" y="0"/>
          <a:ext cx="0" cy="0"/>
          <a:chOff x="0" y="0"/>
          <a:chExt cx="0" cy="0"/>
        </a:xfrm>
      </p:grpSpPr>
      <p:pic>
        <p:nvPicPr>
          <p:cNvPr id="9" name="Picture 8" descr="A sign in the dark&#10;&#10;Description automatically generated">
            <a:extLst>
              <a:ext uri="{FF2B5EF4-FFF2-40B4-BE49-F238E27FC236}">
                <a16:creationId xmlns:a16="http://schemas.microsoft.com/office/drawing/2014/main" id="{C405A78F-1F22-2445-8986-E79F8774EC6F}"/>
              </a:ext>
            </a:extLst>
          </p:cNvPr>
          <p:cNvPicPr>
            <a:picLocks noChangeAspect="1"/>
          </p:cNvPicPr>
          <p:nvPr userDrawn="1"/>
        </p:nvPicPr>
        <p:blipFill>
          <a:blip r:embed="rId2"/>
          <a:stretch>
            <a:fillRect/>
          </a:stretch>
        </p:blipFill>
        <p:spPr>
          <a:xfrm>
            <a:off x="9748978" y="6113502"/>
            <a:ext cx="2016015" cy="459678"/>
          </a:xfrm>
          <a:prstGeom prst="rect">
            <a:avLst/>
          </a:prstGeom>
        </p:spPr>
      </p:pic>
      <p:sp>
        <p:nvSpPr>
          <p:cNvPr id="11" name="Text Placeholder 7">
            <a:extLst>
              <a:ext uri="{FF2B5EF4-FFF2-40B4-BE49-F238E27FC236}">
                <a16:creationId xmlns:a16="http://schemas.microsoft.com/office/drawing/2014/main" id="{94C32754-3ACD-9344-B55C-4669778A454B}"/>
              </a:ext>
            </a:extLst>
          </p:cNvPr>
          <p:cNvSpPr>
            <a:spLocks noGrp="1"/>
          </p:cNvSpPr>
          <p:nvPr>
            <p:ph type="body" sz="quarter" idx="15" hasCustomPrompt="1"/>
          </p:nvPr>
        </p:nvSpPr>
        <p:spPr>
          <a:xfrm>
            <a:off x="838200" y="2464936"/>
            <a:ext cx="3484563" cy="266700"/>
          </a:xfrm>
          <a:prstGeom prst="rect">
            <a:avLst/>
          </a:prstGeom>
        </p:spPr>
        <p:txBody>
          <a:bodyPr lIns="0" rIns="0"/>
          <a:lstStyle>
            <a:lvl1pPr>
              <a:defRPr spc="150" baseline="0">
                <a:solidFill>
                  <a:srgbClr val="102440"/>
                </a:solidFill>
              </a:defRPr>
            </a:lvl1pPr>
          </a:lstStyle>
          <a:p>
            <a:pPr lvl="0"/>
            <a:r>
              <a:rPr lang="en-US" dirty="0"/>
              <a:t>SHORT LEADING HEADER</a:t>
            </a:r>
          </a:p>
        </p:txBody>
      </p:sp>
      <p:sp>
        <p:nvSpPr>
          <p:cNvPr id="12" name="Text Placeholder 9">
            <a:extLst>
              <a:ext uri="{FF2B5EF4-FFF2-40B4-BE49-F238E27FC236}">
                <a16:creationId xmlns:a16="http://schemas.microsoft.com/office/drawing/2014/main" id="{D07F7208-75BA-6E4C-9003-4F6D703FD2B5}"/>
              </a:ext>
            </a:extLst>
          </p:cNvPr>
          <p:cNvSpPr>
            <a:spLocks noGrp="1"/>
          </p:cNvSpPr>
          <p:nvPr>
            <p:ph type="body" sz="quarter" idx="16" hasCustomPrompt="1"/>
          </p:nvPr>
        </p:nvSpPr>
        <p:spPr>
          <a:xfrm>
            <a:off x="838200" y="3848100"/>
            <a:ext cx="3635375" cy="266700"/>
          </a:xfrm>
          <a:prstGeom prst="rect">
            <a:avLst/>
          </a:prstGeom>
        </p:spPr>
        <p:txBody>
          <a:bodyPr lIns="0" rIns="0"/>
          <a:lstStyle>
            <a:lvl1pPr>
              <a:defRPr spc="0">
                <a:solidFill>
                  <a:srgbClr val="102440"/>
                </a:solidFill>
              </a:defRPr>
            </a:lvl1pPr>
          </a:lstStyle>
          <a:p>
            <a:pPr lvl="0"/>
            <a:r>
              <a:rPr lang="en-US" dirty="0"/>
              <a:t>MM, DD, YYYY</a:t>
            </a:r>
          </a:p>
        </p:txBody>
      </p:sp>
      <p:sp>
        <p:nvSpPr>
          <p:cNvPr id="13" name="Title 5">
            <a:extLst>
              <a:ext uri="{FF2B5EF4-FFF2-40B4-BE49-F238E27FC236}">
                <a16:creationId xmlns:a16="http://schemas.microsoft.com/office/drawing/2014/main" id="{B34A712E-5208-804B-B172-E0F4407E6E7D}"/>
              </a:ext>
            </a:extLst>
          </p:cNvPr>
          <p:cNvSpPr txBox="1">
            <a:spLocks/>
          </p:cNvSpPr>
          <p:nvPr userDrawn="1"/>
        </p:nvSpPr>
        <p:spPr>
          <a:xfrm>
            <a:off x="838200" y="2746340"/>
            <a:ext cx="6380536" cy="110176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a:lstStyle>
          <a:p>
            <a:r>
              <a:rPr lang="en-US" dirty="0">
                <a:solidFill>
                  <a:srgbClr val="102440"/>
                </a:solidFill>
              </a:rPr>
              <a:t>Title for the presentation goes here</a:t>
            </a:r>
          </a:p>
        </p:txBody>
      </p:sp>
      <p:sp>
        <p:nvSpPr>
          <p:cNvPr id="7" name="Slide Number Placeholder 6">
            <a:extLst>
              <a:ext uri="{FF2B5EF4-FFF2-40B4-BE49-F238E27FC236}">
                <a16:creationId xmlns:a16="http://schemas.microsoft.com/office/drawing/2014/main" id="{D8164D93-DC60-E642-91DA-7DC50EB6030A}"/>
              </a:ext>
            </a:extLst>
          </p:cNvPr>
          <p:cNvSpPr>
            <a:spLocks noGrp="1"/>
          </p:cNvSpPr>
          <p:nvPr>
            <p:ph type="sldNum" sz="quarter" idx="19"/>
          </p:nvPr>
        </p:nvSpPr>
        <p:spPr/>
        <p:txBody>
          <a:bodyPr/>
          <a:lstStyle>
            <a:lvl1pPr>
              <a:defRPr>
                <a:solidFill>
                  <a:schemeClr val="bg1"/>
                </a:solidFill>
              </a:defRPr>
            </a:lvl1pPr>
          </a:lstStyle>
          <a:p>
            <a:fld id="{DF250469-B62C-0F44-897B-7C51B683C7AB}" type="slidenum">
              <a:rPr lang="en-US" smtClean="0"/>
              <a:pPr/>
              <a:t>‹#›</a:t>
            </a:fld>
            <a:endParaRPr lang="en-US" dirty="0"/>
          </a:p>
        </p:txBody>
      </p:sp>
    </p:spTree>
    <p:extLst>
      <p:ext uri="{BB962C8B-B14F-4D97-AF65-F5344CB8AC3E}">
        <p14:creationId xmlns:p14="http://schemas.microsoft.com/office/powerpoint/2010/main" val="34401437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E01D80D-B1F1-EE4C-B41C-7F996FA75C39}"/>
              </a:ext>
            </a:extLst>
          </p:cNvPr>
          <p:cNvSpPr>
            <a:spLocks noGrp="1"/>
          </p:cNvSpPr>
          <p:nvPr>
            <p:ph type="pic" sz="quarter" idx="16"/>
          </p:nvPr>
        </p:nvSpPr>
        <p:spPr>
          <a:xfrm>
            <a:off x="5428034" y="-29023"/>
            <a:ext cx="6763966" cy="6887023"/>
          </a:xfrm>
          <a:custGeom>
            <a:avLst/>
            <a:gdLst>
              <a:gd name="connsiteX0" fmla="*/ 0 w 4993532"/>
              <a:gd name="connsiteY0" fmla="*/ 0 h 6858000"/>
              <a:gd name="connsiteX1" fmla="*/ 4993532 w 4993532"/>
              <a:gd name="connsiteY1" fmla="*/ 0 h 6858000"/>
              <a:gd name="connsiteX2" fmla="*/ 4993532 w 4993532"/>
              <a:gd name="connsiteY2" fmla="*/ 6858000 h 6858000"/>
              <a:gd name="connsiteX3" fmla="*/ 0 w 4993532"/>
              <a:gd name="connsiteY3" fmla="*/ 6858000 h 6858000"/>
              <a:gd name="connsiteX4" fmla="*/ 0 w 4993532"/>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875489 w 5869021"/>
              <a:gd name="connsiteY3" fmla="*/ 6858000 h 6858000"/>
              <a:gd name="connsiteX4" fmla="*/ 0 w 5869021"/>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2723745 w 5869021"/>
              <a:gd name="connsiteY3" fmla="*/ 6858000 h 6858000"/>
              <a:gd name="connsiteX4" fmla="*/ 0 w 5869021"/>
              <a:gd name="connsiteY4" fmla="*/ 0 h 6858000"/>
              <a:gd name="connsiteX0" fmla="*/ 0 w 5263447"/>
              <a:gd name="connsiteY0" fmla="*/ 1498795 h 6858000"/>
              <a:gd name="connsiteX1" fmla="*/ 5263447 w 5263447"/>
              <a:gd name="connsiteY1" fmla="*/ 0 h 6858000"/>
              <a:gd name="connsiteX2" fmla="*/ 5263447 w 5263447"/>
              <a:gd name="connsiteY2" fmla="*/ 6858000 h 6858000"/>
              <a:gd name="connsiteX3" fmla="*/ 2118171 w 5263447"/>
              <a:gd name="connsiteY3" fmla="*/ 6858000 h 6858000"/>
              <a:gd name="connsiteX4" fmla="*/ 0 w 5263447"/>
              <a:gd name="connsiteY4" fmla="*/ 1498795 h 6858000"/>
              <a:gd name="connsiteX0" fmla="*/ 0 w 5263447"/>
              <a:gd name="connsiteY0" fmla="*/ 30278 h 5389483"/>
              <a:gd name="connsiteX1" fmla="*/ 5202890 w 5263447"/>
              <a:gd name="connsiteY1" fmla="*/ 0 h 5389483"/>
              <a:gd name="connsiteX2" fmla="*/ 5263447 w 5263447"/>
              <a:gd name="connsiteY2" fmla="*/ 5389483 h 5389483"/>
              <a:gd name="connsiteX3" fmla="*/ 2118171 w 5263447"/>
              <a:gd name="connsiteY3" fmla="*/ 5389483 h 5389483"/>
              <a:gd name="connsiteX4" fmla="*/ 0 w 5263447"/>
              <a:gd name="connsiteY4" fmla="*/ 30278 h 5389483"/>
              <a:gd name="connsiteX0" fmla="*/ 0 w 5263447"/>
              <a:gd name="connsiteY0" fmla="*/ 0 h 5359205"/>
              <a:gd name="connsiteX1" fmla="*/ 5248308 w 5263447"/>
              <a:gd name="connsiteY1" fmla="*/ 15140 h 5359205"/>
              <a:gd name="connsiteX2" fmla="*/ 5263447 w 5263447"/>
              <a:gd name="connsiteY2" fmla="*/ 5359205 h 5359205"/>
              <a:gd name="connsiteX3" fmla="*/ 2118171 w 5263447"/>
              <a:gd name="connsiteY3" fmla="*/ 5359205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28926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59205 h 5359205"/>
              <a:gd name="connsiteX4" fmla="*/ 0 w 5263447"/>
              <a:gd name="connsiteY4" fmla="*/ 0 h 535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3447" h="5359205">
                <a:moveTo>
                  <a:pt x="0" y="0"/>
                </a:moveTo>
                <a:lnTo>
                  <a:pt x="5248308" y="15140"/>
                </a:lnTo>
                <a:cubicBezTo>
                  <a:pt x="5253354" y="1796495"/>
                  <a:pt x="5258401" y="3577850"/>
                  <a:pt x="5263447" y="5359205"/>
                </a:cubicBezTo>
                <a:lnTo>
                  <a:pt x="2511794" y="5359205"/>
                </a:lnTo>
                <a:lnTo>
                  <a:pt x="0" y="0"/>
                </a:lnTo>
                <a:close/>
              </a:path>
            </a:pathLst>
          </a:custGeom>
          <a:noFill/>
        </p:spPr>
        <p:txBody>
          <a:bodyPr/>
          <a:lstStyle>
            <a:lvl1pPr>
              <a:defRPr>
                <a:noFill/>
              </a:defRPr>
            </a:lvl1pPr>
          </a:lstStyle>
          <a:p>
            <a:endParaRPr lang="en-US" dirty="0"/>
          </a:p>
        </p:txBody>
      </p:sp>
      <p:sp>
        <p:nvSpPr>
          <p:cNvPr id="14" name="Text Placeholder 13">
            <a:extLst>
              <a:ext uri="{FF2B5EF4-FFF2-40B4-BE49-F238E27FC236}">
                <a16:creationId xmlns:a16="http://schemas.microsoft.com/office/drawing/2014/main" id="{C562B73F-AB69-4846-89E9-33635EBE9B42}"/>
              </a:ext>
            </a:extLst>
          </p:cNvPr>
          <p:cNvSpPr>
            <a:spLocks noGrp="1"/>
          </p:cNvSpPr>
          <p:nvPr>
            <p:ph type="body" sz="quarter" idx="18" hasCustomPrompt="1"/>
          </p:nvPr>
        </p:nvSpPr>
        <p:spPr>
          <a:xfrm>
            <a:off x="602034" y="2869786"/>
            <a:ext cx="4826000" cy="2430687"/>
          </a:xfrm>
          <a:prstGeom prst="rect">
            <a:avLst/>
          </a:prstGeom>
        </p:spPr>
        <p:txBody>
          <a:bodyPr>
            <a:normAutofit/>
          </a:bodyPr>
          <a:lstStyle>
            <a:lvl1pPr marL="173038" marR="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sz="1600" b="0" spc="0">
                <a:solidFill>
                  <a:schemeClr val="tx1"/>
                </a:solidFill>
              </a:defRPr>
            </a:lvl1pPr>
          </a:lstStyle>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dirty="0">
                <a:solidFill>
                  <a:srgbClr val="092141"/>
                </a:solidFill>
                <a:effectLst/>
                <a:latin typeface="Century Gothic" panose="020B0502020202020204" pitchFamily="34" charset="0"/>
              </a:rPr>
              <a:t>Lorem ipsum dolor sit </a:t>
            </a:r>
            <a:r>
              <a:rPr lang="en-US" dirty="0" err="1">
                <a:solidFill>
                  <a:srgbClr val="092141"/>
                </a:solidFill>
                <a:effectLst/>
                <a:latin typeface="Century Gothic" panose="020B0502020202020204" pitchFamily="34" charset="0"/>
              </a:rPr>
              <a:t>amet</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consectetur</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adipiscing</a:t>
            </a:r>
            <a:endParaRPr lang="en-US" dirty="0">
              <a:solidFill>
                <a:srgbClr val="091D36"/>
              </a:solidFill>
              <a:effectLst/>
              <a:latin typeface="Century Gothic" panose="020B0502020202020204" pitchFamily="34" charset="0"/>
            </a:endParaRPr>
          </a:p>
          <a:p>
            <a:pPr marL="576263" marR="0" lvl="1"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dirty="0">
                <a:solidFill>
                  <a:srgbClr val="092141"/>
                </a:solidFill>
                <a:effectLst/>
                <a:latin typeface="Century Gothic" panose="020B0502020202020204" pitchFamily="34" charset="0"/>
              </a:rPr>
              <a:t>Lorem ipsum dolor sit </a:t>
            </a:r>
            <a:r>
              <a:rPr lang="en-US" dirty="0" err="1">
                <a:solidFill>
                  <a:srgbClr val="092141"/>
                </a:solidFill>
                <a:effectLst/>
                <a:latin typeface="Century Gothic" panose="020B0502020202020204" pitchFamily="34" charset="0"/>
              </a:rPr>
              <a:t>amet</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consectetur</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adipiscing</a:t>
            </a:r>
            <a:endParaRPr lang="en-US" dirty="0">
              <a:solidFill>
                <a:srgbClr val="091D36"/>
              </a:solidFill>
              <a:effectLst/>
              <a:latin typeface="Century Gothic" panose="020B0502020202020204" pitchFamily="34" charset="0"/>
            </a:endParaRPr>
          </a:p>
          <a:p>
            <a:pPr marL="854075" marR="0" lvl="2"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dirty="0">
                <a:solidFill>
                  <a:srgbClr val="092141"/>
                </a:solidFill>
                <a:effectLst/>
                <a:latin typeface="Century Gothic" panose="020B0502020202020204" pitchFamily="34" charset="0"/>
              </a:rPr>
              <a:t>Lorem ipsum dolor sit </a:t>
            </a:r>
            <a:r>
              <a:rPr lang="en-US" dirty="0" err="1">
                <a:solidFill>
                  <a:srgbClr val="092141"/>
                </a:solidFill>
                <a:effectLst/>
                <a:latin typeface="Century Gothic" panose="020B0502020202020204" pitchFamily="34" charset="0"/>
              </a:rPr>
              <a:t>amet</a:t>
            </a:r>
            <a:r>
              <a:rPr lang="en-US" dirty="0">
                <a:solidFill>
                  <a:srgbClr val="092141"/>
                </a:solidFill>
                <a:effectLst/>
                <a:latin typeface="Century Gothic" panose="020B0502020202020204" pitchFamily="34" charset="0"/>
              </a:rPr>
              <a:t>, </a:t>
            </a:r>
            <a:r>
              <a:rPr lang="en-US" dirty="0" err="1">
                <a:solidFill>
                  <a:srgbClr val="092141"/>
                </a:solidFill>
                <a:effectLst/>
                <a:latin typeface="Century Gothic" panose="020B0502020202020204" pitchFamily="34" charset="0"/>
              </a:rPr>
              <a:t>consectetur</a:t>
            </a:r>
            <a:endParaRPr lang="en-US" dirty="0">
              <a:solidFill>
                <a:srgbClr val="091D36"/>
              </a:solidFill>
              <a:effectLst/>
              <a:latin typeface="Century Gothic" panose="020B0502020202020204" pitchFamily="34" charset="0"/>
            </a:endParaRPr>
          </a:p>
        </p:txBody>
      </p:sp>
      <p:sp>
        <p:nvSpPr>
          <p:cNvPr id="18" name="Text Placeholder 23">
            <a:extLst>
              <a:ext uri="{FF2B5EF4-FFF2-40B4-BE49-F238E27FC236}">
                <a16:creationId xmlns:a16="http://schemas.microsoft.com/office/drawing/2014/main" id="{7AFE8AC1-42FE-7A44-ADDB-89DE4E7943AE}"/>
              </a:ext>
            </a:extLst>
          </p:cNvPr>
          <p:cNvSpPr>
            <a:spLocks noGrp="1"/>
          </p:cNvSpPr>
          <p:nvPr>
            <p:ph type="body" sz="quarter" idx="13" hasCustomPrompt="1"/>
          </p:nvPr>
        </p:nvSpPr>
        <p:spPr>
          <a:xfrm>
            <a:off x="602035" y="1400785"/>
            <a:ext cx="4826000" cy="1147864"/>
          </a:xfrm>
          <a:prstGeom prst="rect">
            <a:avLst/>
          </a:prstGeo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b="1" spc="0" smtClean="0">
                <a:solidFill>
                  <a:schemeClr val="bg1"/>
                </a:solidFill>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101D32"/>
                </a:solidFill>
                <a:effectLst/>
                <a:latin typeface="Century Gothic" panose="020B0502020202020204" pitchFamily="34" charset="0"/>
              </a:rPr>
              <a:t>Header for slide goes in here</a:t>
            </a:r>
          </a:p>
        </p:txBody>
      </p:sp>
      <p:sp>
        <p:nvSpPr>
          <p:cNvPr id="4" name="Slide Number Placeholder 3">
            <a:extLst>
              <a:ext uri="{FF2B5EF4-FFF2-40B4-BE49-F238E27FC236}">
                <a16:creationId xmlns:a16="http://schemas.microsoft.com/office/drawing/2014/main" id="{DA187AB0-DB8A-824A-9946-BCA97365D618}"/>
              </a:ext>
            </a:extLst>
          </p:cNvPr>
          <p:cNvSpPr>
            <a:spLocks noGrp="1"/>
          </p:cNvSpPr>
          <p:nvPr>
            <p:ph type="sldNum" sz="quarter" idx="23"/>
          </p:nvPr>
        </p:nvSpPr>
        <p:spPr/>
        <p:txBody>
          <a:bodyPr/>
          <a:lstStyle>
            <a:lvl1pPr>
              <a:defRPr>
                <a:solidFill>
                  <a:schemeClr val="bg1"/>
                </a:solidFill>
              </a:defRPr>
            </a:lvl1pPr>
          </a:lstStyle>
          <a:p>
            <a:pPr algn="r"/>
            <a:r>
              <a:rPr lang="en-US" dirty="0"/>
              <a:t>  </a:t>
            </a:r>
            <a:fld id="{E0E21186-8CC3-194A-9753-0BBC1EC778BB}" type="slidenum">
              <a:rPr lang="en-US" smtClean="0"/>
              <a:pPr algn="r"/>
              <a:t>‹#›</a:t>
            </a:fld>
            <a:endParaRPr lang="en-US" dirty="0"/>
          </a:p>
        </p:txBody>
      </p:sp>
    </p:spTree>
    <p:extLst>
      <p:ext uri="{BB962C8B-B14F-4D97-AF65-F5344CB8AC3E}">
        <p14:creationId xmlns:p14="http://schemas.microsoft.com/office/powerpoint/2010/main" val="34122613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CO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AAAE86CC-BC89-FA41-B304-0F6F1699BE1A}"/>
              </a:ext>
            </a:extLst>
          </p:cNvPr>
          <p:cNvSpPr>
            <a:spLocks noGrp="1"/>
          </p:cNvSpPr>
          <p:nvPr>
            <p:ph type="body" sz="quarter" idx="19" hasCustomPrompt="1"/>
          </p:nvPr>
        </p:nvSpPr>
        <p:spPr>
          <a:xfrm>
            <a:off x="3161896" y="2225444"/>
            <a:ext cx="2606074" cy="52650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091D36"/>
                </a:solidFill>
                <a:effectLst/>
                <a:latin typeface="Century Gothic" panose="020B0502020202020204" pitchFamily="34" charset="0"/>
              </a:rPr>
              <a:t>Help others make a difference </a:t>
            </a:r>
          </a:p>
        </p:txBody>
      </p:sp>
      <p:sp>
        <p:nvSpPr>
          <p:cNvPr id="22" name="Text Placeholder 21">
            <a:extLst>
              <a:ext uri="{FF2B5EF4-FFF2-40B4-BE49-F238E27FC236}">
                <a16:creationId xmlns:a16="http://schemas.microsoft.com/office/drawing/2014/main" id="{30CA623E-4735-C341-B9A5-1A235CC3438A}"/>
              </a:ext>
            </a:extLst>
          </p:cNvPr>
          <p:cNvSpPr>
            <a:spLocks noGrp="1"/>
          </p:cNvSpPr>
          <p:nvPr>
            <p:ph type="body" sz="quarter" idx="20" hasCustomPrompt="1"/>
          </p:nvPr>
        </p:nvSpPr>
        <p:spPr>
          <a:xfrm>
            <a:off x="3162196" y="3454809"/>
            <a:ext cx="2606074" cy="43815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0D1D34"/>
                </a:solidFill>
                <a:effectLst/>
                <a:latin typeface="Century Gothic" panose="020B0502020202020204" pitchFamily="34" charset="0"/>
              </a:rPr>
              <a:t>Earn money for college</a:t>
            </a:r>
          </a:p>
        </p:txBody>
      </p:sp>
      <p:sp>
        <p:nvSpPr>
          <p:cNvPr id="24" name="Text Placeholder 23">
            <a:extLst>
              <a:ext uri="{FF2B5EF4-FFF2-40B4-BE49-F238E27FC236}">
                <a16:creationId xmlns:a16="http://schemas.microsoft.com/office/drawing/2014/main" id="{7BCF7915-6DA0-E444-B598-29B5370BD957}"/>
              </a:ext>
            </a:extLst>
          </p:cNvPr>
          <p:cNvSpPr>
            <a:spLocks noGrp="1"/>
          </p:cNvSpPr>
          <p:nvPr>
            <p:ph type="body" sz="quarter" idx="21" hasCustomPrompt="1"/>
          </p:nvPr>
        </p:nvSpPr>
        <p:spPr>
          <a:xfrm>
            <a:off x="3161896" y="4617051"/>
            <a:ext cx="2606675" cy="5575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0D1D34"/>
                </a:solidFill>
                <a:effectLst/>
                <a:latin typeface="Century Gothic" panose="020B0502020202020204" pitchFamily="34" charset="0"/>
              </a:rPr>
              <a:t>Pick a project you are passionate about</a:t>
            </a:r>
          </a:p>
        </p:txBody>
      </p:sp>
      <p:sp>
        <p:nvSpPr>
          <p:cNvPr id="26" name="Text Placeholder 25">
            <a:extLst>
              <a:ext uri="{FF2B5EF4-FFF2-40B4-BE49-F238E27FC236}">
                <a16:creationId xmlns:a16="http://schemas.microsoft.com/office/drawing/2014/main" id="{79E12A9E-3A5C-1741-A8DE-B692C979D291}"/>
              </a:ext>
            </a:extLst>
          </p:cNvPr>
          <p:cNvSpPr>
            <a:spLocks noGrp="1"/>
          </p:cNvSpPr>
          <p:nvPr>
            <p:ph type="body" sz="quarter" idx="22" hasCustomPrompt="1"/>
          </p:nvPr>
        </p:nvSpPr>
        <p:spPr>
          <a:xfrm>
            <a:off x="7693149" y="2225444"/>
            <a:ext cx="3402271" cy="5738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091D36"/>
                </a:solidFill>
                <a:effectLst/>
                <a:latin typeface="Century Gothic" panose="020B0502020202020204" pitchFamily="34" charset="0"/>
              </a:rPr>
              <a:t>Serve locally or anywhere in the United States</a:t>
            </a:r>
          </a:p>
        </p:txBody>
      </p:sp>
      <p:sp>
        <p:nvSpPr>
          <p:cNvPr id="28" name="Text Placeholder 27">
            <a:extLst>
              <a:ext uri="{FF2B5EF4-FFF2-40B4-BE49-F238E27FC236}">
                <a16:creationId xmlns:a16="http://schemas.microsoft.com/office/drawing/2014/main" id="{10BD7376-F1AD-CF49-BAF1-4053D1DA16EE}"/>
              </a:ext>
            </a:extLst>
          </p:cNvPr>
          <p:cNvSpPr>
            <a:spLocks noGrp="1"/>
          </p:cNvSpPr>
          <p:nvPr>
            <p:ph type="body" sz="quarter" idx="23" hasCustomPrompt="1"/>
          </p:nvPr>
        </p:nvSpPr>
        <p:spPr>
          <a:xfrm>
            <a:off x="7693149" y="3454809"/>
            <a:ext cx="3344223" cy="47129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0D1D34"/>
                </a:solidFill>
                <a:effectLst/>
                <a:latin typeface="Century Gothic" panose="020B0502020202020204" pitchFamily="34" charset="0"/>
              </a:rPr>
              <a:t>Earn a modest living allowance</a:t>
            </a:r>
          </a:p>
        </p:txBody>
      </p:sp>
      <p:sp>
        <p:nvSpPr>
          <p:cNvPr id="32" name="Text Placeholder 31">
            <a:extLst>
              <a:ext uri="{FF2B5EF4-FFF2-40B4-BE49-F238E27FC236}">
                <a16:creationId xmlns:a16="http://schemas.microsoft.com/office/drawing/2014/main" id="{5F816A38-EB59-994C-BF8A-F19B3E7FF550}"/>
              </a:ext>
            </a:extLst>
          </p:cNvPr>
          <p:cNvSpPr>
            <a:spLocks noGrp="1"/>
          </p:cNvSpPr>
          <p:nvPr>
            <p:ph type="body" sz="quarter" idx="24" hasCustomPrompt="1"/>
          </p:nvPr>
        </p:nvSpPr>
        <p:spPr>
          <a:xfrm>
            <a:off x="7701985" y="4600754"/>
            <a:ext cx="3335387" cy="5738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0D1D34"/>
                </a:solidFill>
                <a:effectLst/>
                <a:latin typeface="Century Gothic" panose="020B0502020202020204" pitchFamily="34" charset="0"/>
              </a:rPr>
              <a:t>Serve fulltime for a year or part time or a summer project</a:t>
            </a:r>
          </a:p>
        </p:txBody>
      </p:sp>
      <p:sp>
        <p:nvSpPr>
          <p:cNvPr id="30" name="Picture Placeholder 8">
            <a:extLst>
              <a:ext uri="{FF2B5EF4-FFF2-40B4-BE49-F238E27FC236}">
                <a16:creationId xmlns:a16="http://schemas.microsoft.com/office/drawing/2014/main" id="{A5696408-FCCC-2340-9F16-71886923E8EF}"/>
              </a:ext>
            </a:extLst>
          </p:cNvPr>
          <p:cNvSpPr>
            <a:spLocks noGrp="1"/>
          </p:cNvSpPr>
          <p:nvPr>
            <p:ph type="pic" sz="quarter" idx="35"/>
          </p:nvPr>
        </p:nvSpPr>
        <p:spPr>
          <a:xfrm>
            <a:off x="1897617" y="4371987"/>
            <a:ext cx="1046164" cy="1047359"/>
          </a:xfrm>
          <a:prstGeom prst="rect">
            <a:avLst/>
          </a:prstGeom>
          <a:blipFill>
            <a:blip r:embed="rId2"/>
            <a:srcRect/>
            <a:stretch>
              <a:fillRect t="6615" b="6615"/>
            </a:stretch>
          </a:blipFill>
        </p:spPr>
        <p:txBody>
          <a:bodyPr/>
          <a:lstStyle>
            <a:lvl1pPr>
              <a:defRPr>
                <a:noFill/>
              </a:defRPr>
            </a:lvl1pPr>
          </a:lstStyle>
          <a:p>
            <a:endParaRPr lang="en-US" dirty="0"/>
          </a:p>
        </p:txBody>
      </p:sp>
      <p:sp>
        <p:nvSpPr>
          <p:cNvPr id="31" name="Picture Placeholder 8">
            <a:extLst>
              <a:ext uri="{FF2B5EF4-FFF2-40B4-BE49-F238E27FC236}">
                <a16:creationId xmlns:a16="http://schemas.microsoft.com/office/drawing/2014/main" id="{9DC69A92-E2E0-0144-98F8-24847395CBBE}"/>
              </a:ext>
            </a:extLst>
          </p:cNvPr>
          <p:cNvSpPr>
            <a:spLocks noGrp="1"/>
          </p:cNvSpPr>
          <p:nvPr>
            <p:ph type="pic" sz="quarter" idx="36"/>
          </p:nvPr>
        </p:nvSpPr>
        <p:spPr>
          <a:xfrm>
            <a:off x="1897617" y="3109728"/>
            <a:ext cx="1046164" cy="1047359"/>
          </a:xfrm>
          <a:prstGeom prst="rect">
            <a:avLst/>
          </a:prstGeom>
          <a:blipFill>
            <a:blip r:embed="rId3"/>
            <a:srcRect/>
            <a:stretch>
              <a:fillRect t="8976" b="8976"/>
            </a:stretch>
          </a:blipFill>
        </p:spPr>
        <p:txBody>
          <a:bodyPr/>
          <a:lstStyle>
            <a:lvl1pPr>
              <a:defRPr>
                <a:noFill/>
              </a:defRPr>
            </a:lvl1pPr>
          </a:lstStyle>
          <a:p>
            <a:endParaRPr lang="en-US" dirty="0"/>
          </a:p>
        </p:txBody>
      </p:sp>
      <p:sp>
        <p:nvSpPr>
          <p:cNvPr id="33" name="Picture Placeholder 8">
            <a:extLst>
              <a:ext uri="{FF2B5EF4-FFF2-40B4-BE49-F238E27FC236}">
                <a16:creationId xmlns:a16="http://schemas.microsoft.com/office/drawing/2014/main" id="{2D665D67-1B35-BD42-9C56-CD1BEAEF07FB}"/>
              </a:ext>
            </a:extLst>
          </p:cNvPr>
          <p:cNvSpPr>
            <a:spLocks noGrp="1"/>
          </p:cNvSpPr>
          <p:nvPr>
            <p:ph type="pic" sz="quarter" idx="37"/>
          </p:nvPr>
        </p:nvSpPr>
        <p:spPr>
          <a:xfrm>
            <a:off x="1897617" y="1847469"/>
            <a:ext cx="1046164" cy="1047359"/>
          </a:xfrm>
          <a:prstGeom prst="rect">
            <a:avLst/>
          </a:prstGeom>
          <a:blipFill>
            <a:blip r:embed="rId4"/>
            <a:srcRect/>
            <a:stretch>
              <a:fillRect l="1475" r="1475"/>
            </a:stretch>
          </a:blipFill>
        </p:spPr>
        <p:txBody>
          <a:bodyPr/>
          <a:lstStyle>
            <a:lvl1pPr>
              <a:defRPr>
                <a:noFill/>
              </a:defRPr>
            </a:lvl1pPr>
          </a:lstStyle>
          <a:p>
            <a:endParaRPr lang="en-US" dirty="0"/>
          </a:p>
        </p:txBody>
      </p:sp>
      <p:sp>
        <p:nvSpPr>
          <p:cNvPr id="34" name="Picture Placeholder 8">
            <a:extLst>
              <a:ext uri="{FF2B5EF4-FFF2-40B4-BE49-F238E27FC236}">
                <a16:creationId xmlns:a16="http://schemas.microsoft.com/office/drawing/2014/main" id="{CA87BFA7-D7E2-2749-B477-138A844D4869}"/>
              </a:ext>
            </a:extLst>
          </p:cNvPr>
          <p:cNvSpPr>
            <a:spLocks noGrp="1"/>
          </p:cNvSpPr>
          <p:nvPr>
            <p:ph type="pic" sz="quarter" idx="38"/>
          </p:nvPr>
        </p:nvSpPr>
        <p:spPr>
          <a:xfrm>
            <a:off x="6404870" y="3109727"/>
            <a:ext cx="1046164" cy="1047359"/>
          </a:xfrm>
          <a:prstGeom prst="rect">
            <a:avLst/>
          </a:prstGeom>
          <a:blipFill>
            <a:blip r:embed="rId5"/>
            <a:srcRect/>
            <a:stretch>
              <a:fillRect t="57" b="57"/>
            </a:stretch>
          </a:blipFill>
        </p:spPr>
        <p:txBody>
          <a:bodyPr/>
          <a:lstStyle>
            <a:lvl1pPr>
              <a:defRPr>
                <a:noFill/>
              </a:defRPr>
            </a:lvl1pPr>
          </a:lstStyle>
          <a:p>
            <a:endParaRPr lang="en-US" dirty="0"/>
          </a:p>
        </p:txBody>
      </p:sp>
      <p:sp>
        <p:nvSpPr>
          <p:cNvPr id="35" name="Picture Placeholder 8">
            <a:extLst>
              <a:ext uri="{FF2B5EF4-FFF2-40B4-BE49-F238E27FC236}">
                <a16:creationId xmlns:a16="http://schemas.microsoft.com/office/drawing/2014/main" id="{77812A9E-C5E4-9846-9483-C7FD6367FF27}"/>
              </a:ext>
            </a:extLst>
          </p:cNvPr>
          <p:cNvSpPr>
            <a:spLocks noGrp="1"/>
          </p:cNvSpPr>
          <p:nvPr>
            <p:ph type="pic" sz="quarter" idx="39"/>
          </p:nvPr>
        </p:nvSpPr>
        <p:spPr>
          <a:xfrm>
            <a:off x="6404870" y="4371987"/>
            <a:ext cx="1046164" cy="1047359"/>
          </a:xfrm>
          <a:prstGeom prst="rect">
            <a:avLst/>
          </a:prstGeom>
          <a:blipFill>
            <a:blip r:embed="rId6"/>
            <a:srcRect/>
            <a:stretch>
              <a:fillRect l="1135" r="1135"/>
            </a:stretch>
          </a:blipFill>
        </p:spPr>
        <p:txBody>
          <a:bodyPr/>
          <a:lstStyle>
            <a:lvl1pPr>
              <a:defRPr>
                <a:noFill/>
              </a:defRPr>
            </a:lvl1pPr>
          </a:lstStyle>
          <a:p>
            <a:endParaRPr lang="en-US" dirty="0"/>
          </a:p>
        </p:txBody>
      </p:sp>
      <p:sp>
        <p:nvSpPr>
          <p:cNvPr id="36" name="Picture Placeholder 8">
            <a:extLst>
              <a:ext uri="{FF2B5EF4-FFF2-40B4-BE49-F238E27FC236}">
                <a16:creationId xmlns:a16="http://schemas.microsoft.com/office/drawing/2014/main" id="{128D359F-4B5B-714A-A30A-817CB5A0BB9A}"/>
              </a:ext>
            </a:extLst>
          </p:cNvPr>
          <p:cNvSpPr>
            <a:spLocks noGrp="1"/>
          </p:cNvSpPr>
          <p:nvPr>
            <p:ph type="pic" sz="quarter" idx="40"/>
          </p:nvPr>
        </p:nvSpPr>
        <p:spPr>
          <a:xfrm>
            <a:off x="6404870" y="1847469"/>
            <a:ext cx="1046164" cy="1047359"/>
          </a:xfrm>
          <a:prstGeom prst="rect">
            <a:avLst/>
          </a:prstGeom>
          <a:blipFill>
            <a:blip r:embed="rId7"/>
            <a:srcRect/>
            <a:stretch>
              <a:fillRect t="19353" b="19353"/>
            </a:stretch>
          </a:blipFill>
        </p:spPr>
        <p:txBody>
          <a:bodyPr/>
          <a:lstStyle>
            <a:lvl1pPr>
              <a:defRPr>
                <a:noFill/>
              </a:defRPr>
            </a:lvl1pPr>
          </a:lstStyle>
          <a:p>
            <a:endParaRPr lang="en-US" dirty="0"/>
          </a:p>
        </p:txBody>
      </p:sp>
      <p:sp>
        <p:nvSpPr>
          <p:cNvPr id="19" name="Title 1">
            <a:extLst>
              <a:ext uri="{FF2B5EF4-FFF2-40B4-BE49-F238E27FC236}">
                <a16:creationId xmlns:a16="http://schemas.microsoft.com/office/drawing/2014/main" id="{D98542DE-DB50-A04B-A00B-F36BA92601A6}"/>
              </a:ext>
            </a:extLst>
          </p:cNvPr>
          <p:cNvSpPr>
            <a:spLocks noGrp="1"/>
          </p:cNvSpPr>
          <p:nvPr>
            <p:ph type="title" hasCustomPrompt="1"/>
          </p:nvPr>
        </p:nvSpPr>
        <p:spPr>
          <a:xfrm>
            <a:off x="463648" y="567041"/>
            <a:ext cx="6082862" cy="419100"/>
          </a:xfrm>
        </p:spPr>
        <p:txBody>
          <a:bodyPr/>
          <a:lstStyle/>
          <a:p>
            <a:r>
              <a:rPr lang="en-US" dirty="0"/>
              <a:t>Header for slide goes here</a:t>
            </a:r>
          </a:p>
        </p:txBody>
      </p:sp>
      <p:sp>
        <p:nvSpPr>
          <p:cNvPr id="21" name="Text Placeholder 6">
            <a:extLst>
              <a:ext uri="{FF2B5EF4-FFF2-40B4-BE49-F238E27FC236}">
                <a16:creationId xmlns:a16="http://schemas.microsoft.com/office/drawing/2014/main" id="{CABC3557-4C42-6741-97A8-A3437E8AE319}"/>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dirty="0"/>
              <a:t>Sub-header goes in here (optional) </a:t>
            </a:r>
          </a:p>
        </p:txBody>
      </p:sp>
      <p:sp>
        <p:nvSpPr>
          <p:cNvPr id="5" name="Slide Number Placeholder 4">
            <a:extLst>
              <a:ext uri="{FF2B5EF4-FFF2-40B4-BE49-F238E27FC236}">
                <a16:creationId xmlns:a16="http://schemas.microsoft.com/office/drawing/2014/main" id="{459D4D97-2F60-CC4F-9290-072D55BF4B47}"/>
              </a:ext>
            </a:extLst>
          </p:cNvPr>
          <p:cNvSpPr>
            <a:spLocks noGrp="1"/>
          </p:cNvSpPr>
          <p:nvPr>
            <p:ph type="sldNum" sz="quarter" idx="43"/>
          </p:nvPr>
        </p:nvSpPr>
        <p:spPr/>
        <p:txBody>
          <a:bodyPr/>
          <a:lstStyle>
            <a:lvl1pPr algn="r">
              <a:defRPr/>
            </a:lvl1p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1308150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ICONS">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7C5B60F-6B84-4B44-B482-158274CD124E}"/>
              </a:ext>
            </a:extLst>
          </p:cNvPr>
          <p:cNvSpPr>
            <a:spLocks noGrp="1"/>
          </p:cNvSpPr>
          <p:nvPr>
            <p:ph type="title" hasCustomPrompt="1"/>
          </p:nvPr>
        </p:nvSpPr>
        <p:spPr>
          <a:xfrm>
            <a:off x="463648" y="567041"/>
            <a:ext cx="6082862" cy="419100"/>
          </a:xfrm>
        </p:spPr>
        <p:txBody>
          <a:bodyPr/>
          <a:lstStyle/>
          <a:p>
            <a:r>
              <a:rPr lang="en-US" dirty="0"/>
              <a:t>Header for slide goes here</a:t>
            </a:r>
          </a:p>
        </p:txBody>
      </p:sp>
      <p:sp>
        <p:nvSpPr>
          <p:cNvPr id="14" name="Text Placeholder 6">
            <a:extLst>
              <a:ext uri="{FF2B5EF4-FFF2-40B4-BE49-F238E27FC236}">
                <a16:creationId xmlns:a16="http://schemas.microsoft.com/office/drawing/2014/main" id="{8E625F26-9660-664B-A930-21133F181FFE}"/>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dirty="0"/>
              <a:t>Sub-header goes in here (optional) </a:t>
            </a:r>
          </a:p>
        </p:txBody>
      </p:sp>
      <p:sp>
        <p:nvSpPr>
          <p:cNvPr id="10" name="Text Placeholder 9">
            <a:extLst>
              <a:ext uri="{FF2B5EF4-FFF2-40B4-BE49-F238E27FC236}">
                <a16:creationId xmlns:a16="http://schemas.microsoft.com/office/drawing/2014/main" id="{694BA8A7-9218-FF47-B9EE-857D3F813305}"/>
              </a:ext>
            </a:extLst>
          </p:cNvPr>
          <p:cNvSpPr>
            <a:spLocks noGrp="1"/>
          </p:cNvSpPr>
          <p:nvPr>
            <p:ph type="body" sz="quarter" idx="26" hasCustomPrompt="1"/>
          </p:nvPr>
        </p:nvSpPr>
        <p:spPr>
          <a:xfrm>
            <a:off x="1985366" y="2211389"/>
            <a:ext cx="3477584" cy="627062"/>
          </a:xfrm>
        </p:spPr>
        <p:txBody>
          <a:bodyPr anchor="t" anchorCtr="0"/>
          <a:lstStyle>
            <a:lvl1pPr marL="285750" indent="-285750">
              <a:buFont typeface="Arial" panose="020B0604020202020204" pitchFamily="34" charset="0"/>
              <a:buChar char="•"/>
              <a:defRPr b="1"/>
            </a:lvl1pPr>
          </a:lstStyle>
          <a:p>
            <a:pPr lvl="0"/>
            <a:r>
              <a:rPr lang="en-US" dirty="0"/>
              <a:t>Help others make a difference</a:t>
            </a:r>
          </a:p>
        </p:txBody>
      </p:sp>
      <p:sp>
        <p:nvSpPr>
          <p:cNvPr id="19" name="Text Placeholder 9">
            <a:extLst>
              <a:ext uri="{FF2B5EF4-FFF2-40B4-BE49-F238E27FC236}">
                <a16:creationId xmlns:a16="http://schemas.microsoft.com/office/drawing/2014/main" id="{F33547DD-19DA-8B40-BD33-F7728C22409C}"/>
              </a:ext>
            </a:extLst>
          </p:cNvPr>
          <p:cNvSpPr>
            <a:spLocks noGrp="1"/>
          </p:cNvSpPr>
          <p:nvPr>
            <p:ph type="body" sz="quarter" idx="27" hasCustomPrompt="1"/>
          </p:nvPr>
        </p:nvSpPr>
        <p:spPr>
          <a:xfrm>
            <a:off x="1985366" y="3248064"/>
            <a:ext cx="3477584" cy="627062"/>
          </a:xfrm>
        </p:spPr>
        <p:txBody>
          <a:bodyPr anchor="t" anchorCtr="0"/>
          <a:lstStyle>
            <a:lvl1pPr marL="285750" indent="-285750">
              <a:buFont typeface="Arial" panose="020B0604020202020204" pitchFamily="34" charset="0"/>
              <a:buChar char="•"/>
              <a:defRPr b="1"/>
            </a:lvl1pPr>
          </a:lstStyle>
          <a:p>
            <a:pPr lvl="0"/>
            <a:r>
              <a:rPr lang="en-US" dirty="0"/>
              <a:t>Earn money for college</a:t>
            </a:r>
          </a:p>
        </p:txBody>
      </p:sp>
      <p:sp>
        <p:nvSpPr>
          <p:cNvPr id="20" name="Text Placeholder 9">
            <a:extLst>
              <a:ext uri="{FF2B5EF4-FFF2-40B4-BE49-F238E27FC236}">
                <a16:creationId xmlns:a16="http://schemas.microsoft.com/office/drawing/2014/main" id="{3FECE781-8845-6949-9861-8116C9758FD8}"/>
              </a:ext>
            </a:extLst>
          </p:cNvPr>
          <p:cNvSpPr>
            <a:spLocks noGrp="1"/>
          </p:cNvSpPr>
          <p:nvPr>
            <p:ph type="body" sz="quarter" idx="28" hasCustomPrompt="1"/>
          </p:nvPr>
        </p:nvSpPr>
        <p:spPr>
          <a:xfrm>
            <a:off x="1985365" y="4284739"/>
            <a:ext cx="3456319" cy="627062"/>
          </a:xfrm>
        </p:spPr>
        <p:txBody>
          <a:bodyPr anchor="t" anchorCtr="0"/>
          <a:lstStyle>
            <a:lvl1pPr marL="285750" indent="-285750">
              <a:buFont typeface="Arial" panose="020B0604020202020204" pitchFamily="34" charset="0"/>
              <a:buChar char="•"/>
              <a:defRPr b="1"/>
            </a:lvl1pPr>
          </a:lstStyle>
          <a:p>
            <a:pPr lvl="0"/>
            <a:r>
              <a:rPr lang="en-US" dirty="0"/>
              <a:t>Pick a project you are passionate about </a:t>
            </a:r>
          </a:p>
        </p:txBody>
      </p:sp>
      <p:sp>
        <p:nvSpPr>
          <p:cNvPr id="21" name="Text Placeholder 9">
            <a:extLst>
              <a:ext uri="{FF2B5EF4-FFF2-40B4-BE49-F238E27FC236}">
                <a16:creationId xmlns:a16="http://schemas.microsoft.com/office/drawing/2014/main" id="{56CE3D77-D00D-6944-B412-84FA0823A4DB}"/>
              </a:ext>
            </a:extLst>
          </p:cNvPr>
          <p:cNvSpPr>
            <a:spLocks noGrp="1"/>
          </p:cNvSpPr>
          <p:nvPr>
            <p:ph type="body" sz="quarter" idx="29" hasCustomPrompt="1"/>
          </p:nvPr>
        </p:nvSpPr>
        <p:spPr>
          <a:xfrm>
            <a:off x="6546510" y="4284739"/>
            <a:ext cx="3456320" cy="627062"/>
          </a:xfrm>
        </p:spPr>
        <p:txBody>
          <a:bodyPr anchor="t" anchorCtr="0"/>
          <a:lstStyle>
            <a:lvl1pPr marL="285750" indent="-285750">
              <a:buFont typeface="Arial" panose="020B0604020202020204" pitchFamily="34" charset="0"/>
              <a:buChar char="•"/>
              <a:defRPr b="1"/>
            </a:lvl1pPr>
          </a:lstStyle>
          <a:p>
            <a:pPr lvl="0"/>
            <a:r>
              <a:rPr lang="en-US" dirty="0"/>
              <a:t>Serve fulltime for a year or a part time or a summer project</a:t>
            </a:r>
          </a:p>
        </p:txBody>
      </p:sp>
      <p:sp>
        <p:nvSpPr>
          <p:cNvPr id="24" name="Text Placeholder 9">
            <a:extLst>
              <a:ext uri="{FF2B5EF4-FFF2-40B4-BE49-F238E27FC236}">
                <a16:creationId xmlns:a16="http://schemas.microsoft.com/office/drawing/2014/main" id="{1162C932-1E27-B74E-B898-FE1277DE1044}"/>
              </a:ext>
            </a:extLst>
          </p:cNvPr>
          <p:cNvSpPr>
            <a:spLocks noGrp="1"/>
          </p:cNvSpPr>
          <p:nvPr>
            <p:ph type="body" sz="quarter" idx="30" hasCustomPrompt="1"/>
          </p:nvPr>
        </p:nvSpPr>
        <p:spPr>
          <a:xfrm>
            <a:off x="6525244" y="3248064"/>
            <a:ext cx="3477585" cy="627062"/>
          </a:xfrm>
        </p:spPr>
        <p:txBody>
          <a:bodyPr anchor="t" anchorCtr="0"/>
          <a:lstStyle>
            <a:lvl1pPr marL="285750" indent="-285750">
              <a:buFont typeface="Arial" panose="020B0604020202020204" pitchFamily="34" charset="0"/>
              <a:buChar char="•"/>
              <a:defRPr b="1"/>
            </a:lvl1pPr>
          </a:lstStyle>
          <a:p>
            <a:pPr lvl="0"/>
            <a:r>
              <a:rPr lang="en-US" dirty="0"/>
              <a:t>Earn a modest living allowance</a:t>
            </a:r>
          </a:p>
        </p:txBody>
      </p:sp>
      <p:sp>
        <p:nvSpPr>
          <p:cNvPr id="26" name="Text Placeholder 9">
            <a:extLst>
              <a:ext uri="{FF2B5EF4-FFF2-40B4-BE49-F238E27FC236}">
                <a16:creationId xmlns:a16="http://schemas.microsoft.com/office/drawing/2014/main" id="{161B6538-4832-2D4E-A0B9-64B720BBDAEE}"/>
              </a:ext>
            </a:extLst>
          </p:cNvPr>
          <p:cNvSpPr>
            <a:spLocks noGrp="1"/>
          </p:cNvSpPr>
          <p:nvPr>
            <p:ph type="body" sz="quarter" idx="31" hasCustomPrompt="1"/>
          </p:nvPr>
        </p:nvSpPr>
        <p:spPr>
          <a:xfrm>
            <a:off x="6546510" y="2211389"/>
            <a:ext cx="3477584" cy="627062"/>
          </a:xfrm>
        </p:spPr>
        <p:txBody>
          <a:bodyPr anchor="t" anchorCtr="0"/>
          <a:lstStyle>
            <a:lvl1pPr marL="285750" indent="-285750">
              <a:buFont typeface="Arial" panose="020B0604020202020204" pitchFamily="34" charset="0"/>
              <a:buChar char="•"/>
              <a:defRPr b="1"/>
            </a:lvl1pPr>
          </a:lstStyle>
          <a:p>
            <a:pPr lvl="0"/>
            <a:r>
              <a:rPr lang="en-US" dirty="0"/>
              <a:t>Serve locally or anywhere in the United States</a:t>
            </a:r>
          </a:p>
        </p:txBody>
      </p:sp>
      <p:sp>
        <p:nvSpPr>
          <p:cNvPr id="4" name="Slide Number Placeholder 3">
            <a:extLst>
              <a:ext uri="{FF2B5EF4-FFF2-40B4-BE49-F238E27FC236}">
                <a16:creationId xmlns:a16="http://schemas.microsoft.com/office/drawing/2014/main" id="{C57EEC8C-2E02-A242-9DA6-1EB6F4143999}"/>
              </a:ext>
            </a:extLst>
          </p:cNvPr>
          <p:cNvSpPr>
            <a:spLocks noGrp="1"/>
          </p:cNvSpPr>
          <p:nvPr>
            <p:ph type="sldNum" sz="quarter" idx="34"/>
          </p:nvPr>
        </p:nvSpPr>
        <p:spPr/>
        <p:txBody>
          <a:bodyPr/>
          <a:lstStyle>
            <a:lvl1pPr algn="r">
              <a:defRPr/>
            </a:lvl1p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26037727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4" name="Picture Placeholder 8">
            <a:extLst>
              <a:ext uri="{FF2B5EF4-FFF2-40B4-BE49-F238E27FC236}">
                <a16:creationId xmlns:a16="http://schemas.microsoft.com/office/drawing/2014/main" id="{DE8E89CE-25F8-7047-87F9-0685403B94FE}"/>
              </a:ext>
            </a:extLst>
          </p:cNvPr>
          <p:cNvSpPr>
            <a:spLocks noGrp="1"/>
          </p:cNvSpPr>
          <p:nvPr>
            <p:ph type="pic" sz="quarter" idx="35"/>
          </p:nvPr>
        </p:nvSpPr>
        <p:spPr>
          <a:xfrm>
            <a:off x="3202161" y="4408563"/>
            <a:ext cx="1046164" cy="1047359"/>
          </a:xfrm>
          <a:prstGeom prst="rect">
            <a:avLst/>
          </a:prstGeom>
          <a:blipFill>
            <a:blip r:embed="rId2"/>
            <a:srcRect/>
            <a:stretch>
              <a:fillRect t="6615" b="6615"/>
            </a:stretch>
          </a:blipFill>
        </p:spPr>
        <p:txBody>
          <a:bodyPr/>
          <a:lstStyle>
            <a:lvl1pPr>
              <a:defRPr>
                <a:noFill/>
              </a:defRPr>
            </a:lvl1pPr>
          </a:lstStyle>
          <a:p>
            <a:endParaRPr lang="en-US" dirty="0"/>
          </a:p>
        </p:txBody>
      </p:sp>
      <p:sp>
        <p:nvSpPr>
          <p:cNvPr id="35" name="Picture Placeholder 8">
            <a:extLst>
              <a:ext uri="{FF2B5EF4-FFF2-40B4-BE49-F238E27FC236}">
                <a16:creationId xmlns:a16="http://schemas.microsoft.com/office/drawing/2014/main" id="{7A7F9756-60D7-F44A-BFEA-6BDFE896D285}"/>
              </a:ext>
            </a:extLst>
          </p:cNvPr>
          <p:cNvSpPr>
            <a:spLocks noGrp="1"/>
          </p:cNvSpPr>
          <p:nvPr>
            <p:ph type="pic" sz="quarter" idx="36"/>
          </p:nvPr>
        </p:nvSpPr>
        <p:spPr>
          <a:xfrm>
            <a:off x="3202161" y="3146304"/>
            <a:ext cx="1046164" cy="1047359"/>
          </a:xfrm>
          <a:prstGeom prst="rect">
            <a:avLst/>
          </a:prstGeom>
          <a:blipFill>
            <a:blip r:embed="rId3"/>
            <a:srcRect/>
            <a:stretch>
              <a:fillRect t="8976" b="8976"/>
            </a:stretch>
          </a:blipFill>
        </p:spPr>
        <p:txBody>
          <a:bodyPr/>
          <a:lstStyle>
            <a:lvl1pPr>
              <a:defRPr>
                <a:noFill/>
              </a:defRPr>
            </a:lvl1pPr>
          </a:lstStyle>
          <a:p>
            <a:endParaRPr lang="en-US" dirty="0"/>
          </a:p>
        </p:txBody>
      </p:sp>
      <p:sp>
        <p:nvSpPr>
          <p:cNvPr id="36" name="Picture Placeholder 8">
            <a:extLst>
              <a:ext uri="{FF2B5EF4-FFF2-40B4-BE49-F238E27FC236}">
                <a16:creationId xmlns:a16="http://schemas.microsoft.com/office/drawing/2014/main" id="{A4BE7E15-233E-2F43-89B8-C36BB4D1544F}"/>
              </a:ext>
            </a:extLst>
          </p:cNvPr>
          <p:cNvSpPr>
            <a:spLocks noGrp="1"/>
          </p:cNvSpPr>
          <p:nvPr>
            <p:ph type="pic" sz="quarter" idx="37"/>
          </p:nvPr>
        </p:nvSpPr>
        <p:spPr>
          <a:xfrm>
            <a:off x="3202161" y="1884045"/>
            <a:ext cx="1046164" cy="1047359"/>
          </a:xfrm>
          <a:prstGeom prst="rect">
            <a:avLst/>
          </a:prstGeom>
          <a:blipFill>
            <a:blip r:embed="rId4"/>
            <a:srcRect/>
            <a:stretch>
              <a:fillRect l="1475" r="1475"/>
            </a:stretch>
          </a:blipFill>
        </p:spPr>
        <p:txBody>
          <a:bodyPr/>
          <a:lstStyle>
            <a:lvl1pPr>
              <a:defRPr>
                <a:noFill/>
              </a:defRPr>
            </a:lvl1pPr>
          </a:lstStyle>
          <a:p>
            <a:endParaRPr lang="en-US" dirty="0"/>
          </a:p>
        </p:txBody>
      </p:sp>
      <p:sp>
        <p:nvSpPr>
          <p:cNvPr id="37" name="Picture Placeholder 8">
            <a:extLst>
              <a:ext uri="{FF2B5EF4-FFF2-40B4-BE49-F238E27FC236}">
                <a16:creationId xmlns:a16="http://schemas.microsoft.com/office/drawing/2014/main" id="{B41F9DFC-666C-7246-AE03-80B015EB9485}"/>
              </a:ext>
            </a:extLst>
          </p:cNvPr>
          <p:cNvSpPr>
            <a:spLocks noGrp="1"/>
          </p:cNvSpPr>
          <p:nvPr>
            <p:ph type="pic" sz="quarter" idx="38"/>
          </p:nvPr>
        </p:nvSpPr>
        <p:spPr>
          <a:xfrm>
            <a:off x="7709414" y="3146303"/>
            <a:ext cx="1046164" cy="1047359"/>
          </a:xfrm>
          <a:prstGeom prst="rect">
            <a:avLst/>
          </a:prstGeom>
          <a:blipFill>
            <a:blip r:embed="rId5"/>
            <a:srcRect/>
            <a:stretch>
              <a:fillRect t="57" b="57"/>
            </a:stretch>
          </a:blipFill>
        </p:spPr>
        <p:txBody>
          <a:bodyPr/>
          <a:lstStyle>
            <a:lvl1pPr>
              <a:defRPr>
                <a:noFill/>
              </a:defRPr>
            </a:lvl1pPr>
          </a:lstStyle>
          <a:p>
            <a:endParaRPr lang="en-US" dirty="0"/>
          </a:p>
        </p:txBody>
      </p:sp>
      <p:sp>
        <p:nvSpPr>
          <p:cNvPr id="38" name="Picture Placeholder 8">
            <a:extLst>
              <a:ext uri="{FF2B5EF4-FFF2-40B4-BE49-F238E27FC236}">
                <a16:creationId xmlns:a16="http://schemas.microsoft.com/office/drawing/2014/main" id="{45471DF0-A5D7-844A-94E4-C62CC0387E1D}"/>
              </a:ext>
            </a:extLst>
          </p:cNvPr>
          <p:cNvSpPr>
            <a:spLocks noGrp="1"/>
          </p:cNvSpPr>
          <p:nvPr>
            <p:ph type="pic" sz="quarter" idx="39"/>
          </p:nvPr>
        </p:nvSpPr>
        <p:spPr>
          <a:xfrm>
            <a:off x="7709414" y="4408563"/>
            <a:ext cx="1046164" cy="1047359"/>
          </a:xfrm>
          <a:prstGeom prst="rect">
            <a:avLst/>
          </a:prstGeom>
          <a:blipFill>
            <a:blip r:embed="rId6"/>
            <a:srcRect/>
            <a:stretch>
              <a:fillRect l="1135" r="1135"/>
            </a:stretch>
          </a:blipFill>
        </p:spPr>
        <p:txBody>
          <a:bodyPr/>
          <a:lstStyle>
            <a:lvl1pPr>
              <a:defRPr>
                <a:noFill/>
              </a:defRPr>
            </a:lvl1pPr>
          </a:lstStyle>
          <a:p>
            <a:endParaRPr lang="en-US" dirty="0"/>
          </a:p>
        </p:txBody>
      </p:sp>
      <p:sp>
        <p:nvSpPr>
          <p:cNvPr id="39" name="Picture Placeholder 8">
            <a:extLst>
              <a:ext uri="{FF2B5EF4-FFF2-40B4-BE49-F238E27FC236}">
                <a16:creationId xmlns:a16="http://schemas.microsoft.com/office/drawing/2014/main" id="{35F388A5-5BCF-794D-ADF1-E9F3C5B64124}"/>
              </a:ext>
            </a:extLst>
          </p:cNvPr>
          <p:cNvSpPr>
            <a:spLocks noGrp="1"/>
          </p:cNvSpPr>
          <p:nvPr>
            <p:ph type="pic" sz="quarter" idx="40"/>
          </p:nvPr>
        </p:nvSpPr>
        <p:spPr>
          <a:xfrm>
            <a:off x="7709414" y="1884045"/>
            <a:ext cx="1046164" cy="1047359"/>
          </a:xfrm>
          <a:prstGeom prst="rect">
            <a:avLst/>
          </a:prstGeom>
          <a:blipFill>
            <a:blip r:embed="rId7"/>
            <a:srcRect/>
            <a:stretch>
              <a:fillRect t="19353" b="19353"/>
            </a:stretch>
          </a:blipFill>
        </p:spPr>
        <p:txBody>
          <a:bodyPr/>
          <a:lstStyle>
            <a:lvl1pPr>
              <a:defRPr>
                <a:noFill/>
              </a:defRPr>
            </a:lvl1pPr>
          </a:lstStyle>
          <a:p>
            <a:endParaRPr lang="en-US" dirty="0"/>
          </a:p>
        </p:txBody>
      </p:sp>
      <p:sp>
        <p:nvSpPr>
          <p:cNvPr id="15" name="Title 1">
            <a:extLst>
              <a:ext uri="{FF2B5EF4-FFF2-40B4-BE49-F238E27FC236}">
                <a16:creationId xmlns:a16="http://schemas.microsoft.com/office/drawing/2014/main" id="{D4E440A6-C259-BD43-AC5E-4C5BA7893665}"/>
              </a:ext>
            </a:extLst>
          </p:cNvPr>
          <p:cNvSpPr>
            <a:spLocks noGrp="1"/>
          </p:cNvSpPr>
          <p:nvPr>
            <p:ph type="title" hasCustomPrompt="1"/>
          </p:nvPr>
        </p:nvSpPr>
        <p:spPr>
          <a:xfrm>
            <a:off x="463648" y="567041"/>
            <a:ext cx="6082862" cy="419100"/>
          </a:xfrm>
        </p:spPr>
        <p:txBody>
          <a:bodyPr/>
          <a:lstStyle/>
          <a:p>
            <a:r>
              <a:rPr lang="en-US" dirty="0"/>
              <a:t>Icons</a:t>
            </a:r>
          </a:p>
        </p:txBody>
      </p:sp>
      <p:sp>
        <p:nvSpPr>
          <p:cNvPr id="16" name="Text Placeholder 6">
            <a:extLst>
              <a:ext uri="{FF2B5EF4-FFF2-40B4-BE49-F238E27FC236}">
                <a16:creationId xmlns:a16="http://schemas.microsoft.com/office/drawing/2014/main" id="{85EA2A8A-BCE6-9041-A460-17B0C8C7A166}"/>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dirty="0"/>
              <a:t>Sub-header goes in here (optional) </a:t>
            </a:r>
          </a:p>
        </p:txBody>
      </p:sp>
      <p:sp>
        <p:nvSpPr>
          <p:cNvPr id="5" name="Slide Number Placeholder 4">
            <a:extLst>
              <a:ext uri="{FF2B5EF4-FFF2-40B4-BE49-F238E27FC236}">
                <a16:creationId xmlns:a16="http://schemas.microsoft.com/office/drawing/2014/main" id="{360140E8-8430-2C45-85C0-8F1B46C1B4F3}"/>
              </a:ext>
            </a:extLst>
          </p:cNvPr>
          <p:cNvSpPr>
            <a:spLocks noGrp="1"/>
          </p:cNvSpPr>
          <p:nvPr>
            <p:ph type="sldNum" sz="quarter" idx="43"/>
          </p:nvPr>
        </p:nvSpPr>
        <p:spPr/>
        <p:txBody>
          <a:bodyPr/>
          <a:lstStyle/>
          <a:p>
            <a:pPr algn="r"/>
            <a:r>
              <a:rPr lang="en-US" dirty="0"/>
              <a:t>  </a:t>
            </a:r>
            <a:fld id="{E0E21186-8CC3-194A-9753-0BBC1EC778BB}" type="slidenum">
              <a:rPr lang="en-US" smtClean="0"/>
              <a:pPr algn="r"/>
              <a:t>‹#›</a:t>
            </a:fld>
            <a:endParaRPr lang="en-US" dirty="0"/>
          </a:p>
        </p:txBody>
      </p:sp>
    </p:spTree>
    <p:extLst>
      <p:ext uri="{BB962C8B-B14F-4D97-AF65-F5344CB8AC3E}">
        <p14:creationId xmlns:p14="http://schemas.microsoft.com/office/powerpoint/2010/main" val="1415563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AL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489F834-DD11-B940-8451-59778A8CB1B5}"/>
              </a:ext>
            </a:extLst>
          </p:cNvPr>
          <p:cNvSpPr>
            <a:spLocks noGrp="1"/>
          </p:cNvSpPr>
          <p:nvPr>
            <p:ph type="pic" sz="quarter" idx="15"/>
          </p:nvPr>
        </p:nvSpPr>
        <p:spPr>
          <a:xfrm>
            <a:off x="6148388" y="0"/>
            <a:ext cx="6043612" cy="6858000"/>
          </a:xfrm>
          <a:custGeom>
            <a:avLst/>
            <a:gdLst>
              <a:gd name="connsiteX0" fmla="*/ 0 w 4672012"/>
              <a:gd name="connsiteY0" fmla="*/ 0 h 6858000"/>
              <a:gd name="connsiteX1" fmla="*/ 4672012 w 4672012"/>
              <a:gd name="connsiteY1" fmla="*/ 0 h 6858000"/>
              <a:gd name="connsiteX2" fmla="*/ 4672012 w 4672012"/>
              <a:gd name="connsiteY2" fmla="*/ 6858000 h 6858000"/>
              <a:gd name="connsiteX3" fmla="*/ 0 w 4672012"/>
              <a:gd name="connsiteY3" fmla="*/ 6858000 h 6858000"/>
              <a:gd name="connsiteX4" fmla="*/ 0 w 4672012"/>
              <a:gd name="connsiteY4" fmla="*/ 0 h 6858000"/>
              <a:gd name="connsiteX0" fmla="*/ 0 w 4672012"/>
              <a:gd name="connsiteY0" fmla="*/ 0 h 6858000"/>
              <a:gd name="connsiteX1" fmla="*/ 4672012 w 4672012"/>
              <a:gd name="connsiteY1" fmla="*/ 0 h 6858000"/>
              <a:gd name="connsiteX2" fmla="*/ 4672012 w 4672012"/>
              <a:gd name="connsiteY2" fmla="*/ 6858000 h 6858000"/>
              <a:gd name="connsiteX3" fmla="*/ 1639614 w 4672012"/>
              <a:gd name="connsiteY3" fmla="*/ 6858000 h 6858000"/>
              <a:gd name="connsiteX4" fmla="*/ 0 w 4672012"/>
              <a:gd name="connsiteY4" fmla="*/ 0 h 6858000"/>
              <a:gd name="connsiteX0" fmla="*/ 0 w 6043612"/>
              <a:gd name="connsiteY0" fmla="*/ 0 h 6858000"/>
              <a:gd name="connsiteX1" fmla="*/ 6043612 w 6043612"/>
              <a:gd name="connsiteY1" fmla="*/ 0 h 6858000"/>
              <a:gd name="connsiteX2" fmla="*/ 6043612 w 6043612"/>
              <a:gd name="connsiteY2" fmla="*/ 6858000 h 6858000"/>
              <a:gd name="connsiteX3" fmla="*/ 3011214 w 6043612"/>
              <a:gd name="connsiteY3" fmla="*/ 6858000 h 6858000"/>
              <a:gd name="connsiteX4" fmla="*/ 0 w 60436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612" h="6858000">
                <a:moveTo>
                  <a:pt x="0" y="0"/>
                </a:moveTo>
                <a:lnTo>
                  <a:pt x="6043612" y="0"/>
                </a:lnTo>
                <a:lnTo>
                  <a:pt x="6043612" y="6858000"/>
                </a:lnTo>
                <a:lnTo>
                  <a:pt x="3011214" y="6858000"/>
                </a:lnTo>
                <a:lnTo>
                  <a:pt x="0" y="0"/>
                </a:lnTo>
                <a:close/>
              </a:path>
            </a:pathLst>
          </a:custGeom>
          <a:noFill/>
        </p:spPr>
        <p:txBody>
          <a:bodyPr/>
          <a:lstStyle>
            <a:lvl1pPr>
              <a:defRPr>
                <a:noFill/>
              </a:defRPr>
            </a:lvl1pPr>
          </a:lstStyle>
          <a:p>
            <a:endParaRPr lang="en-US" dirty="0"/>
          </a:p>
        </p:txBody>
      </p:sp>
      <p:sp>
        <p:nvSpPr>
          <p:cNvPr id="16" name="Picture Placeholder 15">
            <a:extLst>
              <a:ext uri="{FF2B5EF4-FFF2-40B4-BE49-F238E27FC236}">
                <a16:creationId xmlns:a16="http://schemas.microsoft.com/office/drawing/2014/main" id="{DE1CB5B5-0C94-254F-B2FC-9C00D6CD1A1E}"/>
              </a:ext>
            </a:extLst>
          </p:cNvPr>
          <p:cNvSpPr>
            <a:spLocks noGrp="1"/>
          </p:cNvSpPr>
          <p:nvPr>
            <p:ph type="pic" sz="quarter" idx="17"/>
          </p:nvPr>
        </p:nvSpPr>
        <p:spPr>
          <a:xfrm>
            <a:off x="8806427" y="6045014"/>
            <a:ext cx="3412753" cy="821149"/>
          </a:xfrm>
          <a:custGeom>
            <a:avLst/>
            <a:gdLst>
              <a:gd name="connsiteX0" fmla="*/ 0 w 3568700"/>
              <a:gd name="connsiteY0" fmla="*/ 0 h 1163637"/>
              <a:gd name="connsiteX1" fmla="*/ 3568700 w 3568700"/>
              <a:gd name="connsiteY1" fmla="*/ 0 h 1163637"/>
              <a:gd name="connsiteX2" fmla="*/ 3568700 w 3568700"/>
              <a:gd name="connsiteY2" fmla="*/ 1163637 h 1163637"/>
              <a:gd name="connsiteX3" fmla="*/ 0 w 3568700"/>
              <a:gd name="connsiteY3" fmla="*/ 1163637 h 1163637"/>
              <a:gd name="connsiteX4" fmla="*/ 0 w 3568700"/>
              <a:gd name="connsiteY4" fmla="*/ 0 h 1163637"/>
              <a:gd name="connsiteX0" fmla="*/ 0 w 3568700"/>
              <a:gd name="connsiteY0" fmla="*/ 0 h 1163637"/>
              <a:gd name="connsiteX1" fmla="*/ 3568700 w 3568700"/>
              <a:gd name="connsiteY1" fmla="*/ 0 h 1163637"/>
              <a:gd name="connsiteX2" fmla="*/ 3568700 w 3568700"/>
              <a:gd name="connsiteY2" fmla="*/ 1163637 h 1163637"/>
              <a:gd name="connsiteX3" fmla="*/ 555585 w 3568700"/>
              <a:gd name="connsiteY3" fmla="*/ 1140488 h 1163637"/>
              <a:gd name="connsiteX4" fmla="*/ 0 w 3568700"/>
              <a:gd name="connsiteY4" fmla="*/ 0 h 1163637"/>
              <a:gd name="connsiteX0" fmla="*/ 0 w 3302483"/>
              <a:gd name="connsiteY0" fmla="*/ 451413 h 1163637"/>
              <a:gd name="connsiteX1" fmla="*/ 3302483 w 3302483"/>
              <a:gd name="connsiteY1" fmla="*/ 0 h 1163637"/>
              <a:gd name="connsiteX2" fmla="*/ 3302483 w 3302483"/>
              <a:gd name="connsiteY2" fmla="*/ 1163637 h 1163637"/>
              <a:gd name="connsiteX3" fmla="*/ 289368 w 3302483"/>
              <a:gd name="connsiteY3" fmla="*/ 1140488 h 1163637"/>
              <a:gd name="connsiteX4" fmla="*/ 0 w 3302483"/>
              <a:gd name="connsiteY4" fmla="*/ 451413 h 1163637"/>
              <a:gd name="connsiteX0" fmla="*/ 0 w 3348782"/>
              <a:gd name="connsiteY0" fmla="*/ 57874 h 770098"/>
              <a:gd name="connsiteX1" fmla="*/ 3348782 w 3348782"/>
              <a:gd name="connsiteY1" fmla="*/ 0 h 770098"/>
              <a:gd name="connsiteX2" fmla="*/ 3302483 w 3348782"/>
              <a:gd name="connsiteY2" fmla="*/ 770098 h 770098"/>
              <a:gd name="connsiteX3" fmla="*/ 289368 w 3348782"/>
              <a:gd name="connsiteY3" fmla="*/ 746949 h 770098"/>
              <a:gd name="connsiteX4" fmla="*/ 0 w 3348782"/>
              <a:gd name="connsiteY4" fmla="*/ 57874 h 770098"/>
              <a:gd name="connsiteX0" fmla="*/ 0 w 3418231"/>
              <a:gd name="connsiteY0" fmla="*/ 0 h 804821"/>
              <a:gd name="connsiteX1" fmla="*/ 3418231 w 3418231"/>
              <a:gd name="connsiteY1" fmla="*/ 34723 h 804821"/>
              <a:gd name="connsiteX2" fmla="*/ 3371932 w 3418231"/>
              <a:gd name="connsiteY2" fmla="*/ 804821 h 804821"/>
              <a:gd name="connsiteX3" fmla="*/ 358817 w 3418231"/>
              <a:gd name="connsiteY3" fmla="*/ 781672 h 804821"/>
              <a:gd name="connsiteX4" fmla="*/ 0 w 3418231"/>
              <a:gd name="connsiteY4" fmla="*/ 0 h 804821"/>
              <a:gd name="connsiteX0" fmla="*/ 0 w 3418231"/>
              <a:gd name="connsiteY0" fmla="*/ 1 h 804822"/>
              <a:gd name="connsiteX1" fmla="*/ 3418231 w 3418231"/>
              <a:gd name="connsiteY1" fmla="*/ 0 h 804822"/>
              <a:gd name="connsiteX2" fmla="*/ 3371932 w 3418231"/>
              <a:gd name="connsiteY2" fmla="*/ 804822 h 804822"/>
              <a:gd name="connsiteX3" fmla="*/ 358817 w 3418231"/>
              <a:gd name="connsiteY3" fmla="*/ 781673 h 804822"/>
              <a:gd name="connsiteX4" fmla="*/ 0 w 3418231"/>
              <a:gd name="connsiteY4" fmla="*/ 1 h 804822"/>
              <a:gd name="connsiteX0" fmla="*/ 0 w 3385574"/>
              <a:gd name="connsiteY0" fmla="*/ 0 h 812985"/>
              <a:gd name="connsiteX1" fmla="*/ 3385574 w 3385574"/>
              <a:gd name="connsiteY1" fmla="*/ 8163 h 812985"/>
              <a:gd name="connsiteX2" fmla="*/ 3339275 w 3385574"/>
              <a:gd name="connsiteY2" fmla="*/ 812985 h 812985"/>
              <a:gd name="connsiteX3" fmla="*/ 326160 w 3385574"/>
              <a:gd name="connsiteY3" fmla="*/ 789836 h 812985"/>
              <a:gd name="connsiteX4" fmla="*/ 0 w 3385574"/>
              <a:gd name="connsiteY4" fmla="*/ 0 h 812985"/>
              <a:gd name="connsiteX0" fmla="*/ 0 w 3385574"/>
              <a:gd name="connsiteY0" fmla="*/ 0 h 812985"/>
              <a:gd name="connsiteX1" fmla="*/ 3385574 w 3385574"/>
              <a:gd name="connsiteY1" fmla="*/ 8163 h 812985"/>
              <a:gd name="connsiteX2" fmla="*/ 3339275 w 3385574"/>
              <a:gd name="connsiteY2" fmla="*/ 812985 h 812985"/>
              <a:gd name="connsiteX3" fmla="*/ 350653 w 3385574"/>
              <a:gd name="connsiteY3" fmla="*/ 798000 h 812985"/>
              <a:gd name="connsiteX4" fmla="*/ 0 w 3385574"/>
              <a:gd name="connsiteY4" fmla="*/ 0 h 812985"/>
              <a:gd name="connsiteX0" fmla="*/ 0 w 3412753"/>
              <a:gd name="connsiteY0" fmla="*/ 0 h 821149"/>
              <a:gd name="connsiteX1" fmla="*/ 3385574 w 3412753"/>
              <a:gd name="connsiteY1" fmla="*/ 8163 h 821149"/>
              <a:gd name="connsiteX2" fmla="*/ 3412753 w 3412753"/>
              <a:gd name="connsiteY2" fmla="*/ 821149 h 821149"/>
              <a:gd name="connsiteX3" fmla="*/ 350653 w 3412753"/>
              <a:gd name="connsiteY3" fmla="*/ 798000 h 821149"/>
              <a:gd name="connsiteX4" fmla="*/ 0 w 3412753"/>
              <a:gd name="connsiteY4" fmla="*/ 0 h 82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753" h="821149">
                <a:moveTo>
                  <a:pt x="0" y="0"/>
                </a:moveTo>
                <a:lnTo>
                  <a:pt x="3385574" y="8163"/>
                </a:lnTo>
                <a:lnTo>
                  <a:pt x="3412753" y="821149"/>
                </a:lnTo>
                <a:lnTo>
                  <a:pt x="350653" y="798000"/>
                </a:lnTo>
                <a:lnTo>
                  <a:pt x="0" y="0"/>
                </a:lnTo>
                <a:close/>
              </a:path>
            </a:pathLst>
          </a:custGeom>
          <a:gradFill>
            <a:gsLst>
              <a:gs pos="0">
                <a:schemeClr val="bg2">
                  <a:lumMod val="0"/>
                  <a:lumOff val="100000"/>
                  <a:alpha val="0"/>
                </a:schemeClr>
              </a:gs>
              <a:gs pos="66000">
                <a:schemeClr val="bg2">
                  <a:alpha val="50000"/>
                  <a:lumMod val="10000"/>
                </a:schemeClr>
              </a:gs>
            </a:gsLst>
            <a:lin ang="5400000" scaled="0"/>
          </a:gradFill>
        </p:spPr>
        <p:txBody>
          <a:bodyPr/>
          <a:lstStyle>
            <a:lvl1pPr>
              <a:defRPr>
                <a:noFill/>
              </a:defRPr>
            </a:lvl1pPr>
          </a:lstStyle>
          <a:p>
            <a:endParaRPr lang="en-US" dirty="0"/>
          </a:p>
        </p:txBody>
      </p:sp>
      <p:sp>
        <p:nvSpPr>
          <p:cNvPr id="12" name="Picture Placeholder 13">
            <a:extLst>
              <a:ext uri="{FF2B5EF4-FFF2-40B4-BE49-F238E27FC236}">
                <a16:creationId xmlns:a16="http://schemas.microsoft.com/office/drawing/2014/main" id="{8B409CBC-C325-104E-B107-56F588CE4F46}"/>
              </a:ext>
            </a:extLst>
          </p:cNvPr>
          <p:cNvSpPr>
            <a:spLocks noGrp="1"/>
          </p:cNvSpPr>
          <p:nvPr>
            <p:ph type="pic" sz="quarter" idx="16"/>
          </p:nvPr>
        </p:nvSpPr>
        <p:spPr>
          <a:xfrm>
            <a:off x="9736620" y="6106295"/>
            <a:ext cx="2016016" cy="457200"/>
          </a:xfrm>
          <a:prstGeom prst="rect">
            <a:avLst/>
          </a:prstGeom>
          <a:blipFill>
            <a:blip r:embed="rId2"/>
            <a:stretch>
              <a:fillRect/>
            </a:stretch>
          </a:blipFill>
        </p:spPr>
        <p:txBody>
          <a:bodyPr/>
          <a:lstStyle>
            <a:lvl1pPr>
              <a:defRPr>
                <a:noFill/>
              </a:defRPr>
            </a:lvl1pPr>
          </a:lstStyle>
          <a:p>
            <a:endParaRPr lang="en-US" dirty="0"/>
          </a:p>
        </p:txBody>
      </p:sp>
      <p:sp>
        <p:nvSpPr>
          <p:cNvPr id="13" name="Text Placeholder 7">
            <a:extLst>
              <a:ext uri="{FF2B5EF4-FFF2-40B4-BE49-F238E27FC236}">
                <a16:creationId xmlns:a16="http://schemas.microsoft.com/office/drawing/2014/main" id="{9507C21D-DFDE-4B47-ABA3-40B11DC49B40}"/>
              </a:ext>
            </a:extLst>
          </p:cNvPr>
          <p:cNvSpPr>
            <a:spLocks noGrp="1"/>
          </p:cNvSpPr>
          <p:nvPr>
            <p:ph type="body" sz="quarter" idx="13" hasCustomPrompt="1"/>
          </p:nvPr>
        </p:nvSpPr>
        <p:spPr>
          <a:xfrm>
            <a:off x="800100" y="2470487"/>
            <a:ext cx="3484563" cy="273050"/>
          </a:xfrm>
          <a:prstGeom prst="rect">
            <a:avLst/>
          </a:prstGeom>
        </p:spPr>
        <p:txBody>
          <a:bodyPr lIns="0" rIns="0"/>
          <a:lstStyle>
            <a:lvl1pPr>
              <a:defRPr kern="0" spc="150" baseline="0"/>
            </a:lvl1pPr>
          </a:lstStyle>
          <a:p>
            <a:pPr lvl="0"/>
            <a:r>
              <a:rPr lang="en-US" dirty="0"/>
              <a:t>SHORT LEADING HEADER</a:t>
            </a:r>
          </a:p>
        </p:txBody>
      </p:sp>
      <p:sp>
        <p:nvSpPr>
          <p:cNvPr id="14" name="Text Placeholder 9">
            <a:extLst>
              <a:ext uri="{FF2B5EF4-FFF2-40B4-BE49-F238E27FC236}">
                <a16:creationId xmlns:a16="http://schemas.microsoft.com/office/drawing/2014/main" id="{A9983D4F-4EB2-B341-B2AF-EFFC25A86056}"/>
              </a:ext>
            </a:extLst>
          </p:cNvPr>
          <p:cNvSpPr>
            <a:spLocks noGrp="1"/>
          </p:cNvSpPr>
          <p:nvPr>
            <p:ph type="body" sz="quarter" idx="14" hasCustomPrompt="1"/>
          </p:nvPr>
        </p:nvSpPr>
        <p:spPr>
          <a:xfrm>
            <a:off x="800100" y="3851128"/>
            <a:ext cx="3635375" cy="266700"/>
          </a:xfrm>
          <a:prstGeom prst="rect">
            <a:avLst/>
          </a:prstGeom>
        </p:spPr>
        <p:txBody>
          <a:bodyPr lIns="0" rIns="0"/>
          <a:lstStyle>
            <a:lvl1pPr>
              <a:defRPr spc="0"/>
            </a:lvl1pPr>
          </a:lstStyle>
          <a:p>
            <a:pPr lvl="0"/>
            <a:r>
              <a:rPr lang="en-US" dirty="0"/>
              <a:t>MM, DD, YYYY</a:t>
            </a:r>
          </a:p>
        </p:txBody>
      </p:sp>
      <p:sp>
        <p:nvSpPr>
          <p:cNvPr id="15" name="Title 6">
            <a:extLst>
              <a:ext uri="{FF2B5EF4-FFF2-40B4-BE49-F238E27FC236}">
                <a16:creationId xmlns:a16="http://schemas.microsoft.com/office/drawing/2014/main" id="{B848E85F-4168-ED4C-8A57-355B86D9EB3D}"/>
              </a:ext>
            </a:extLst>
          </p:cNvPr>
          <p:cNvSpPr>
            <a:spLocks noGrp="1"/>
          </p:cNvSpPr>
          <p:nvPr>
            <p:ph type="title" hasCustomPrompt="1"/>
          </p:nvPr>
        </p:nvSpPr>
        <p:spPr>
          <a:xfrm>
            <a:off x="800100" y="2752620"/>
            <a:ext cx="5251824" cy="1077313"/>
          </a:xfrm>
          <a:prstGeom prst="rect">
            <a:avLst/>
          </a:prstGeom>
        </p:spPr>
        <p:txBody>
          <a:bodyPr lIns="0" rIns="0" anchor="t" anchorCtr="0"/>
          <a:lstStyle>
            <a:lvl1pPr>
              <a:defRPr>
                <a:solidFill>
                  <a:schemeClr val="bg2"/>
                </a:solidFill>
              </a:defRPr>
            </a:lvl1pPr>
          </a:lstStyle>
          <a:p>
            <a:r>
              <a:rPr lang="en-US" dirty="0"/>
              <a:t>The Title for the presentation goes here</a:t>
            </a:r>
          </a:p>
        </p:txBody>
      </p:sp>
      <p:sp>
        <p:nvSpPr>
          <p:cNvPr id="7" name="Slide Number Placeholder 6">
            <a:extLst>
              <a:ext uri="{FF2B5EF4-FFF2-40B4-BE49-F238E27FC236}">
                <a16:creationId xmlns:a16="http://schemas.microsoft.com/office/drawing/2014/main" id="{029CD707-494D-2342-A51D-BE4FE321C5F9}"/>
              </a:ext>
            </a:extLst>
          </p:cNvPr>
          <p:cNvSpPr>
            <a:spLocks noGrp="1"/>
          </p:cNvSpPr>
          <p:nvPr>
            <p:ph type="sldNum" sz="quarter" idx="20"/>
          </p:nvPr>
        </p:nvSpPr>
        <p:spPr/>
        <p:txBody>
          <a:bodyPr/>
          <a:lstStyle/>
          <a:p>
            <a:fld id="{DF250469-B62C-0F44-897B-7C51B683C7AB}" type="slidenum">
              <a:rPr lang="en-US" smtClean="0"/>
              <a:pPr/>
              <a:t>‹#›</a:t>
            </a:fld>
            <a:endParaRPr lang="en-US" dirty="0"/>
          </a:p>
        </p:txBody>
      </p:sp>
    </p:spTree>
    <p:extLst>
      <p:ext uri="{BB962C8B-B14F-4D97-AF65-F5344CB8AC3E}">
        <p14:creationId xmlns:p14="http://schemas.microsoft.com/office/powerpoint/2010/main" val="2927671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ver AL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489F834-DD11-B940-8451-59778A8CB1B5}"/>
              </a:ext>
            </a:extLst>
          </p:cNvPr>
          <p:cNvSpPr>
            <a:spLocks noGrp="1"/>
          </p:cNvSpPr>
          <p:nvPr>
            <p:ph type="pic" sz="quarter" idx="15"/>
          </p:nvPr>
        </p:nvSpPr>
        <p:spPr>
          <a:xfrm>
            <a:off x="6148388" y="0"/>
            <a:ext cx="6043612" cy="6858000"/>
          </a:xfrm>
          <a:custGeom>
            <a:avLst/>
            <a:gdLst>
              <a:gd name="connsiteX0" fmla="*/ 0 w 4672012"/>
              <a:gd name="connsiteY0" fmla="*/ 0 h 6858000"/>
              <a:gd name="connsiteX1" fmla="*/ 4672012 w 4672012"/>
              <a:gd name="connsiteY1" fmla="*/ 0 h 6858000"/>
              <a:gd name="connsiteX2" fmla="*/ 4672012 w 4672012"/>
              <a:gd name="connsiteY2" fmla="*/ 6858000 h 6858000"/>
              <a:gd name="connsiteX3" fmla="*/ 0 w 4672012"/>
              <a:gd name="connsiteY3" fmla="*/ 6858000 h 6858000"/>
              <a:gd name="connsiteX4" fmla="*/ 0 w 4672012"/>
              <a:gd name="connsiteY4" fmla="*/ 0 h 6858000"/>
              <a:gd name="connsiteX0" fmla="*/ 0 w 4672012"/>
              <a:gd name="connsiteY0" fmla="*/ 0 h 6858000"/>
              <a:gd name="connsiteX1" fmla="*/ 4672012 w 4672012"/>
              <a:gd name="connsiteY1" fmla="*/ 0 h 6858000"/>
              <a:gd name="connsiteX2" fmla="*/ 4672012 w 4672012"/>
              <a:gd name="connsiteY2" fmla="*/ 6858000 h 6858000"/>
              <a:gd name="connsiteX3" fmla="*/ 1639614 w 4672012"/>
              <a:gd name="connsiteY3" fmla="*/ 6858000 h 6858000"/>
              <a:gd name="connsiteX4" fmla="*/ 0 w 4672012"/>
              <a:gd name="connsiteY4" fmla="*/ 0 h 6858000"/>
              <a:gd name="connsiteX0" fmla="*/ 0 w 6043612"/>
              <a:gd name="connsiteY0" fmla="*/ 0 h 6858000"/>
              <a:gd name="connsiteX1" fmla="*/ 6043612 w 6043612"/>
              <a:gd name="connsiteY1" fmla="*/ 0 h 6858000"/>
              <a:gd name="connsiteX2" fmla="*/ 6043612 w 6043612"/>
              <a:gd name="connsiteY2" fmla="*/ 6858000 h 6858000"/>
              <a:gd name="connsiteX3" fmla="*/ 3011214 w 6043612"/>
              <a:gd name="connsiteY3" fmla="*/ 6858000 h 6858000"/>
              <a:gd name="connsiteX4" fmla="*/ 0 w 60436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612" h="6858000">
                <a:moveTo>
                  <a:pt x="0" y="0"/>
                </a:moveTo>
                <a:lnTo>
                  <a:pt x="6043612" y="0"/>
                </a:lnTo>
                <a:lnTo>
                  <a:pt x="6043612" y="6858000"/>
                </a:lnTo>
                <a:lnTo>
                  <a:pt x="3011214" y="6858000"/>
                </a:lnTo>
                <a:lnTo>
                  <a:pt x="0" y="0"/>
                </a:lnTo>
                <a:close/>
              </a:path>
            </a:pathLst>
          </a:custGeom>
          <a:noFill/>
        </p:spPr>
        <p:txBody>
          <a:bodyPr/>
          <a:lstStyle>
            <a:lvl1pPr>
              <a:defRPr>
                <a:noFill/>
              </a:defRPr>
            </a:lvl1pPr>
          </a:lstStyle>
          <a:p>
            <a:endParaRPr lang="en-US" dirty="0"/>
          </a:p>
        </p:txBody>
      </p:sp>
      <p:sp>
        <p:nvSpPr>
          <p:cNvPr id="13" name="Picture Placeholder 15">
            <a:extLst>
              <a:ext uri="{FF2B5EF4-FFF2-40B4-BE49-F238E27FC236}">
                <a16:creationId xmlns:a16="http://schemas.microsoft.com/office/drawing/2014/main" id="{6D715BEE-5F9B-A547-A9AA-76F3A9551B38}"/>
              </a:ext>
            </a:extLst>
          </p:cNvPr>
          <p:cNvSpPr>
            <a:spLocks noGrp="1"/>
          </p:cNvSpPr>
          <p:nvPr>
            <p:ph type="pic" sz="quarter" idx="17"/>
          </p:nvPr>
        </p:nvSpPr>
        <p:spPr>
          <a:xfrm>
            <a:off x="8806427" y="6045014"/>
            <a:ext cx="3412753" cy="821149"/>
          </a:xfrm>
          <a:custGeom>
            <a:avLst/>
            <a:gdLst>
              <a:gd name="connsiteX0" fmla="*/ 0 w 3568700"/>
              <a:gd name="connsiteY0" fmla="*/ 0 h 1163637"/>
              <a:gd name="connsiteX1" fmla="*/ 3568700 w 3568700"/>
              <a:gd name="connsiteY1" fmla="*/ 0 h 1163637"/>
              <a:gd name="connsiteX2" fmla="*/ 3568700 w 3568700"/>
              <a:gd name="connsiteY2" fmla="*/ 1163637 h 1163637"/>
              <a:gd name="connsiteX3" fmla="*/ 0 w 3568700"/>
              <a:gd name="connsiteY3" fmla="*/ 1163637 h 1163637"/>
              <a:gd name="connsiteX4" fmla="*/ 0 w 3568700"/>
              <a:gd name="connsiteY4" fmla="*/ 0 h 1163637"/>
              <a:gd name="connsiteX0" fmla="*/ 0 w 3568700"/>
              <a:gd name="connsiteY0" fmla="*/ 0 h 1163637"/>
              <a:gd name="connsiteX1" fmla="*/ 3568700 w 3568700"/>
              <a:gd name="connsiteY1" fmla="*/ 0 h 1163637"/>
              <a:gd name="connsiteX2" fmla="*/ 3568700 w 3568700"/>
              <a:gd name="connsiteY2" fmla="*/ 1163637 h 1163637"/>
              <a:gd name="connsiteX3" fmla="*/ 555585 w 3568700"/>
              <a:gd name="connsiteY3" fmla="*/ 1140488 h 1163637"/>
              <a:gd name="connsiteX4" fmla="*/ 0 w 3568700"/>
              <a:gd name="connsiteY4" fmla="*/ 0 h 1163637"/>
              <a:gd name="connsiteX0" fmla="*/ 0 w 3302483"/>
              <a:gd name="connsiteY0" fmla="*/ 451413 h 1163637"/>
              <a:gd name="connsiteX1" fmla="*/ 3302483 w 3302483"/>
              <a:gd name="connsiteY1" fmla="*/ 0 h 1163637"/>
              <a:gd name="connsiteX2" fmla="*/ 3302483 w 3302483"/>
              <a:gd name="connsiteY2" fmla="*/ 1163637 h 1163637"/>
              <a:gd name="connsiteX3" fmla="*/ 289368 w 3302483"/>
              <a:gd name="connsiteY3" fmla="*/ 1140488 h 1163637"/>
              <a:gd name="connsiteX4" fmla="*/ 0 w 3302483"/>
              <a:gd name="connsiteY4" fmla="*/ 451413 h 1163637"/>
              <a:gd name="connsiteX0" fmla="*/ 0 w 3348782"/>
              <a:gd name="connsiteY0" fmla="*/ 57874 h 770098"/>
              <a:gd name="connsiteX1" fmla="*/ 3348782 w 3348782"/>
              <a:gd name="connsiteY1" fmla="*/ 0 h 770098"/>
              <a:gd name="connsiteX2" fmla="*/ 3302483 w 3348782"/>
              <a:gd name="connsiteY2" fmla="*/ 770098 h 770098"/>
              <a:gd name="connsiteX3" fmla="*/ 289368 w 3348782"/>
              <a:gd name="connsiteY3" fmla="*/ 746949 h 770098"/>
              <a:gd name="connsiteX4" fmla="*/ 0 w 3348782"/>
              <a:gd name="connsiteY4" fmla="*/ 57874 h 770098"/>
              <a:gd name="connsiteX0" fmla="*/ 0 w 3418231"/>
              <a:gd name="connsiteY0" fmla="*/ 0 h 804821"/>
              <a:gd name="connsiteX1" fmla="*/ 3418231 w 3418231"/>
              <a:gd name="connsiteY1" fmla="*/ 34723 h 804821"/>
              <a:gd name="connsiteX2" fmla="*/ 3371932 w 3418231"/>
              <a:gd name="connsiteY2" fmla="*/ 804821 h 804821"/>
              <a:gd name="connsiteX3" fmla="*/ 358817 w 3418231"/>
              <a:gd name="connsiteY3" fmla="*/ 781672 h 804821"/>
              <a:gd name="connsiteX4" fmla="*/ 0 w 3418231"/>
              <a:gd name="connsiteY4" fmla="*/ 0 h 804821"/>
              <a:gd name="connsiteX0" fmla="*/ 0 w 3418231"/>
              <a:gd name="connsiteY0" fmla="*/ 1 h 804822"/>
              <a:gd name="connsiteX1" fmla="*/ 3418231 w 3418231"/>
              <a:gd name="connsiteY1" fmla="*/ 0 h 804822"/>
              <a:gd name="connsiteX2" fmla="*/ 3371932 w 3418231"/>
              <a:gd name="connsiteY2" fmla="*/ 804822 h 804822"/>
              <a:gd name="connsiteX3" fmla="*/ 358817 w 3418231"/>
              <a:gd name="connsiteY3" fmla="*/ 781673 h 804822"/>
              <a:gd name="connsiteX4" fmla="*/ 0 w 3418231"/>
              <a:gd name="connsiteY4" fmla="*/ 1 h 804822"/>
              <a:gd name="connsiteX0" fmla="*/ 0 w 3385574"/>
              <a:gd name="connsiteY0" fmla="*/ 0 h 812985"/>
              <a:gd name="connsiteX1" fmla="*/ 3385574 w 3385574"/>
              <a:gd name="connsiteY1" fmla="*/ 8163 h 812985"/>
              <a:gd name="connsiteX2" fmla="*/ 3339275 w 3385574"/>
              <a:gd name="connsiteY2" fmla="*/ 812985 h 812985"/>
              <a:gd name="connsiteX3" fmla="*/ 326160 w 3385574"/>
              <a:gd name="connsiteY3" fmla="*/ 789836 h 812985"/>
              <a:gd name="connsiteX4" fmla="*/ 0 w 3385574"/>
              <a:gd name="connsiteY4" fmla="*/ 0 h 812985"/>
              <a:gd name="connsiteX0" fmla="*/ 0 w 3385574"/>
              <a:gd name="connsiteY0" fmla="*/ 0 h 812985"/>
              <a:gd name="connsiteX1" fmla="*/ 3385574 w 3385574"/>
              <a:gd name="connsiteY1" fmla="*/ 8163 h 812985"/>
              <a:gd name="connsiteX2" fmla="*/ 3339275 w 3385574"/>
              <a:gd name="connsiteY2" fmla="*/ 812985 h 812985"/>
              <a:gd name="connsiteX3" fmla="*/ 350653 w 3385574"/>
              <a:gd name="connsiteY3" fmla="*/ 798000 h 812985"/>
              <a:gd name="connsiteX4" fmla="*/ 0 w 3385574"/>
              <a:gd name="connsiteY4" fmla="*/ 0 h 812985"/>
              <a:gd name="connsiteX0" fmla="*/ 0 w 3412753"/>
              <a:gd name="connsiteY0" fmla="*/ 0 h 821149"/>
              <a:gd name="connsiteX1" fmla="*/ 3385574 w 3412753"/>
              <a:gd name="connsiteY1" fmla="*/ 8163 h 821149"/>
              <a:gd name="connsiteX2" fmla="*/ 3412753 w 3412753"/>
              <a:gd name="connsiteY2" fmla="*/ 821149 h 821149"/>
              <a:gd name="connsiteX3" fmla="*/ 350653 w 3412753"/>
              <a:gd name="connsiteY3" fmla="*/ 798000 h 821149"/>
              <a:gd name="connsiteX4" fmla="*/ 0 w 3412753"/>
              <a:gd name="connsiteY4" fmla="*/ 0 h 82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753" h="821149">
                <a:moveTo>
                  <a:pt x="0" y="0"/>
                </a:moveTo>
                <a:lnTo>
                  <a:pt x="3385574" y="8163"/>
                </a:lnTo>
                <a:lnTo>
                  <a:pt x="3412753" y="821149"/>
                </a:lnTo>
                <a:lnTo>
                  <a:pt x="350653" y="798000"/>
                </a:lnTo>
                <a:lnTo>
                  <a:pt x="0" y="0"/>
                </a:lnTo>
                <a:close/>
              </a:path>
            </a:pathLst>
          </a:custGeom>
          <a:gradFill>
            <a:gsLst>
              <a:gs pos="0">
                <a:schemeClr val="bg2">
                  <a:lumMod val="0"/>
                  <a:lumOff val="100000"/>
                  <a:alpha val="0"/>
                </a:schemeClr>
              </a:gs>
              <a:gs pos="66000">
                <a:schemeClr val="bg2">
                  <a:alpha val="50000"/>
                  <a:lumMod val="10000"/>
                </a:schemeClr>
              </a:gs>
            </a:gsLst>
            <a:lin ang="5400000" scaled="0"/>
          </a:gradFill>
        </p:spPr>
        <p:txBody>
          <a:bodyPr/>
          <a:lstStyle>
            <a:lvl1pPr>
              <a:defRPr>
                <a:noFill/>
              </a:defRPr>
            </a:lvl1pPr>
          </a:lstStyle>
          <a:p>
            <a:endParaRPr lang="en-US" dirty="0"/>
          </a:p>
        </p:txBody>
      </p:sp>
      <p:pic>
        <p:nvPicPr>
          <p:cNvPr id="11" name="Picture 10">
            <a:extLst>
              <a:ext uri="{FF2B5EF4-FFF2-40B4-BE49-F238E27FC236}">
                <a16:creationId xmlns:a16="http://schemas.microsoft.com/office/drawing/2014/main" id="{B7FBF32F-CB0F-F844-9713-A825DC16DCA7}"/>
              </a:ext>
            </a:extLst>
          </p:cNvPr>
          <p:cNvPicPr>
            <a:picLocks noChangeAspect="1"/>
          </p:cNvPicPr>
          <p:nvPr userDrawn="1"/>
        </p:nvPicPr>
        <p:blipFill>
          <a:blip r:embed="rId2"/>
          <a:stretch>
            <a:fillRect/>
          </a:stretch>
        </p:blipFill>
        <p:spPr>
          <a:xfrm>
            <a:off x="9736620" y="6106295"/>
            <a:ext cx="2016016" cy="457200"/>
          </a:xfrm>
          <a:prstGeom prst="rect">
            <a:avLst/>
          </a:prstGeom>
        </p:spPr>
      </p:pic>
      <p:sp>
        <p:nvSpPr>
          <p:cNvPr id="12" name="Text Placeholder 7">
            <a:extLst>
              <a:ext uri="{FF2B5EF4-FFF2-40B4-BE49-F238E27FC236}">
                <a16:creationId xmlns:a16="http://schemas.microsoft.com/office/drawing/2014/main" id="{852A06EB-856E-B644-B557-C85D16BE6A79}"/>
              </a:ext>
            </a:extLst>
          </p:cNvPr>
          <p:cNvSpPr>
            <a:spLocks noGrp="1"/>
          </p:cNvSpPr>
          <p:nvPr>
            <p:ph type="body" sz="quarter" idx="13" hasCustomPrompt="1"/>
          </p:nvPr>
        </p:nvSpPr>
        <p:spPr>
          <a:xfrm>
            <a:off x="800100" y="2470487"/>
            <a:ext cx="3484563" cy="273050"/>
          </a:xfrm>
          <a:prstGeom prst="rect">
            <a:avLst/>
          </a:prstGeom>
        </p:spPr>
        <p:txBody>
          <a:bodyPr lIns="0" rIns="0"/>
          <a:lstStyle>
            <a:lvl1pPr>
              <a:defRPr kern="0" spc="150" baseline="0"/>
            </a:lvl1pPr>
          </a:lstStyle>
          <a:p>
            <a:pPr lvl="0"/>
            <a:r>
              <a:rPr lang="en-US" dirty="0"/>
              <a:t>SHORT LEADING HEADER</a:t>
            </a:r>
          </a:p>
        </p:txBody>
      </p:sp>
      <p:sp>
        <p:nvSpPr>
          <p:cNvPr id="14" name="Text Placeholder 9">
            <a:extLst>
              <a:ext uri="{FF2B5EF4-FFF2-40B4-BE49-F238E27FC236}">
                <a16:creationId xmlns:a16="http://schemas.microsoft.com/office/drawing/2014/main" id="{E4543360-9DAB-FE49-8B8B-902669684A0F}"/>
              </a:ext>
            </a:extLst>
          </p:cNvPr>
          <p:cNvSpPr>
            <a:spLocks noGrp="1"/>
          </p:cNvSpPr>
          <p:nvPr>
            <p:ph type="body" sz="quarter" idx="14" hasCustomPrompt="1"/>
          </p:nvPr>
        </p:nvSpPr>
        <p:spPr>
          <a:xfrm>
            <a:off x="800100" y="3851128"/>
            <a:ext cx="3635375" cy="266700"/>
          </a:xfrm>
          <a:prstGeom prst="rect">
            <a:avLst/>
          </a:prstGeom>
        </p:spPr>
        <p:txBody>
          <a:bodyPr lIns="0" rIns="0"/>
          <a:lstStyle>
            <a:lvl1pPr>
              <a:defRPr spc="0"/>
            </a:lvl1pPr>
          </a:lstStyle>
          <a:p>
            <a:pPr lvl="0"/>
            <a:r>
              <a:rPr lang="en-US" dirty="0"/>
              <a:t>MM, DD, YYYY</a:t>
            </a:r>
          </a:p>
        </p:txBody>
      </p:sp>
      <p:sp>
        <p:nvSpPr>
          <p:cNvPr id="15" name="Title 6">
            <a:extLst>
              <a:ext uri="{FF2B5EF4-FFF2-40B4-BE49-F238E27FC236}">
                <a16:creationId xmlns:a16="http://schemas.microsoft.com/office/drawing/2014/main" id="{A8672680-2D89-D040-BAC8-14BE4A82223F}"/>
              </a:ext>
            </a:extLst>
          </p:cNvPr>
          <p:cNvSpPr>
            <a:spLocks noGrp="1"/>
          </p:cNvSpPr>
          <p:nvPr>
            <p:ph type="title" hasCustomPrompt="1"/>
          </p:nvPr>
        </p:nvSpPr>
        <p:spPr>
          <a:xfrm>
            <a:off x="800100" y="2752620"/>
            <a:ext cx="5251824" cy="1077313"/>
          </a:xfrm>
          <a:prstGeom prst="rect">
            <a:avLst/>
          </a:prstGeom>
        </p:spPr>
        <p:txBody>
          <a:bodyPr lIns="0" rIns="0" anchor="t" anchorCtr="0"/>
          <a:lstStyle>
            <a:lvl1pPr>
              <a:defRPr>
                <a:solidFill>
                  <a:schemeClr val="bg2"/>
                </a:solidFill>
              </a:defRPr>
            </a:lvl1pPr>
          </a:lstStyle>
          <a:p>
            <a:r>
              <a:rPr lang="en-US" dirty="0"/>
              <a:t>The Title for the presentation goes here</a:t>
            </a:r>
          </a:p>
        </p:txBody>
      </p:sp>
      <p:sp>
        <p:nvSpPr>
          <p:cNvPr id="5" name="Slide Number Placeholder 4">
            <a:extLst>
              <a:ext uri="{FF2B5EF4-FFF2-40B4-BE49-F238E27FC236}">
                <a16:creationId xmlns:a16="http://schemas.microsoft.com/office/drawing/2014/main" id="{C0195849-CA26-3045-BDB3-A9A23D98C6E2}"/>
              </a:ext>
            </a:extLst>
          </p:cNvPr>
          <p:cNvSpPr>
            <a:spLocks noGrp="1"/>
          </p:cNvSpPr>
          <p:nvPr>
            <p:ph type="sldNum" sz="quarter" idx="20"/>
          </p:nvPr>
        </p:nvSpPr>
        <p:spPr/>
        <p:txBody>
          <a:bodyPr/>
          <a:lstStyle/>
          <a:p>
            <a:fld id="{DF250469-B62C-0F44-897B-7C51B683C7AB}" type="slidenum">
              <a:rPr lang="en-US" smtClean="0"/>
              <a:pPr/>
              <a:t>‹#›</a:t>
            </a:fld>
            <a:endParaRPr lang="en-US" dirty="0"/>
          </a:p>
        </p:txBody>
      </p:sp>
    </p:spTree>
    <p:extLst>
      <p:ext uri="{BB962C8B-B14F-4D97-AF65-F5344CB8AC3E}">
        <p14:creationId xmlns:p14="http://schemas.microsoft.com/office/powerpoint/2010/main" val="1855975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Cover ALT">
    <p:bg>
      <p:bgPr>
        <a:solidFill>
          <a:schemeClr val="accent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F78C4C0-6730-A047-9E8E-41080BD344FA}"/>
              </a:ext>
            </a:extLst>
          </p:cNvPr>
          <p:cNvSpPr>
            <a:spLocks noGrp="1"/>
          </p:cNvSpPr>
          <p:nvPr>
            <p:ph type="body" sz="quarter" idx="13" hasCustomPrompt="1"/>
          </p:nvPr>
        </p:nvSpPr>
        <p:spPr>
          <a:xfrm>
            <a:off x="800100" y="2470487"/>
            <a:ext cx="3484563" cy="273050"/>
          </a:xfrm>
          <a:prstGeom prst="rect">
            <a:avLst/>
          </a:prstGeom>
        </p:spPr>
        <p:txBody>
          <a:bodyPr lIns="0" rIns="0"/>
          <a:lstStyle>
            <a:lvl1pPr>
              <a:defRPr kern="0" spc="150" baseline="0"/>
            </a:lvl1pPr>
          </a:lstStyle>
          <a:p>
            <a:pPr lvl="0"/>
            <a:r>
              <a:rPr lang="en-US" dirty="0"/>
              <a:t>SHORT LEADING HEADER</a:t>
            </a:r>
          </a:p>
        </p:txBody>
      </p:sp>
      <p:sp>
        <p:nvSpPr>
          <p:cNvPr id="10" name="Text Placeholder 9">
            <a:extLst>
              <a:ext uri="{FF2B5EF4-FFF2-40B4-BE49-F238E27FC236}">
                <a16:creationId xmlns:a16="http://schemas.microsoft.com/office/drawing/2014/main" id="{1983D8CD-F63C-A04D-9F26-98A2314CA926}"/>
              </a:ext>
            </a:extLst>
          </p:cNvPr>
          <p:cNvSpPr>
            <a:spLocks noGrp="1"/>
          </p:cNvSpPr>
          <p:nvPr>
            <p:ph type="body" sz="quarter" idx="14" hasCustomPrompt="1"/>
          </p:nvPr>
        </p:nvSpPr>
        <p:spPr>
          <a:xfrm>
            <a:off x="800100" y="3851128"/>
            <a:ext cx="3635375" cy="266700"/>
          </a:xfrm>
          <a:prstGeom prst="rect">
            <a:avLst/>
          </a:prstGeom>
        </p:spPr>
        <p:txBody>
          <a:bodyPr lIns="0" rIns="0"/>
          <a:lstStyle>
            <a:lvl1pPr>
              <a:defRPr spc="0"/>
            </a:lvl1pPr>
          </a:lstStyle>
          <a:p>
            <a:pPr lvl="0"/>
            <a:r>
              <a:rPr lang="en-US" dirty="0"/>
              <a:t>MM, DD, YYYY</a:t>
            </a:r>
          </a:p>
        </p:txBody>
      </p:sp>
      <p:sp>
        <p:nvSpPr>
          <p:cNvPr id="7" name="Title 6">
            <a:extLst>
              <a:ext uri="{FF2B5EF4-FFF2-40B4-BE49-F238E27FC236}">
                <a16:creationId xmlns:a16="http://schemas.microsoft.com/office/drawing/2014/main" id="{E24500F4-BF9C-7B4D-B93A-A31D4CD28405}"/>
              </a:ext>
            </a:extLst>
          </p:cNvPr>
          <p:cNvSpPr>
            <a:spLocks noGrp="1"/>
          </p:cNvSpPr>
          <p:nvPr>
            <p:ph type="title" hasCustomPrompt="1"/>
          </p:nvPr>
        </p:nvSpPr>
        <p:spPr>
          <a:xfrm>
            <a:off x="800100" y="2752620"/>
            <a:ext cx="5251824" cy="1077313"/>
          </a:xfrm>
          <a:prstGeom prst="rect">
            <a:avLst/>
          </a:prstGeom>
        </p:spPr>
        <p:txBody>
          <a:bodyPr lIns="0" rIns="0" anchor="t" anchorCtr="0"/>
          <a:lstStyle>
            <a:lvl1pPr>
              <a:defRPr>
                <a:solidFill>
                  <a:schemeClr val="bg2"/>
                </a:solidFill>
              </a:defRPr>
            </a:lvl1pPr>
          </a:lstStyle>
          <a:p>
            <a:r>
              <a:rPr lang="en-US" dirty="0"/>
              <a:t>The Title for the presentation goes here</a:t>
            </a:r>
          </a:p>
        </p:txBody>
      </p:sp>
      <p:sp>
        <p:nvSpPr>
          <p:cNvPr id="9" name="Picture Placeholder 8">
            <a:extLst>
              <a:ext uri="{FF2B5EF4-FFF2-40B4-BE49-F238E27FC236}">
                <a16:creationId xmlns:a16="http://schemas.microsoft.com/office/drawing/2014/main" id="{4489F834-DD11-B940-8451-59778A8CB1B5}"/>
              </a:ext>
            </a:extLst>
          </p:cNvPr>
          <p:cNvSpPr>
            <a:spLocks noGrp="1"/>
          </p:cNvSpPr>
          <p:nvPr>
            <p:ph type="pic" sz="quarter" idx="15"/>
          </p:nvPr>
        </p:nvSpPr>
        <p:spPr>
          <a:xfrm>
            <a:off x="6148388" y="0"/>
            <a:ext cx="6043612" cy="6858000"/>
          </a:xfrm>
          <a:custGeom>
            <a:avLst/>
            <a:gdLst>
              <a:gd name="connsiteX0" fmla="*/ 0 w 4672012"/>
              <a:gd name="connsiteY0" fmla="*/ 0 h 6858000"/>
              <a:gd name="connsiteX1" fmla="*/ 4672012 w 4672012"/>
              <a:gd name="connsiteY1" fmla="*/ 0 h 6858000"/>
              <a:gd name="connsiteX2" fmla="*/ 4672012 w 4672012"/>
              <a:gd name="connsiteY2" fmla="*/ 6858000 h 6858000"/>
              <a:gd name="connsiteX3" fmla="*/ 0 w 4672012"/>
              <a:gd name="connsiteY3" fmla="*/ 6858000 h 6858000"/>
              <a:gd name="connsiteX4" fmla="*/ 0 w 4672012"/>
              <a:gd name="connsiteY4" fmla="*/ 0 h 6858000"/>
              <a:gd name="connsiteX0" fmla="*/ 0 w 4672012"/>
              <a:gd name="connsiteY0" fmla="*/ 0 h 6858000"/>
              <a:gd name="connsiteX1" fmla="*/ 4672012 w 4672012"/>
              <a:gd name="connsiteY1" fmla="*/ 0 h 6858000"/>
              <a:gd name="connsiteX2" fmla="*/ 4672012 w 4672012"/>
              <a:gd name="connsiteY2" fmla="*/ 6858000 h 6858000"/>
              <a:gd name="connsiteX3" fmla="*/ 1639614 w 4672012"/>
              <a:gd name="connsiteY3" fmla="*/ 6858000 h 6858000"/>
              <a:gd name="connsiteX4" fmla="*/ 0 w 4672012"/>
              <a:gd name="connsiteY4" fmla="*/ 0 h 6858000"/>
              <a:gd name="connsiteX0" fmla="*/ 0 w 6043612"/>
              <a:gd name="connsiteY0" fmla="*/ 0 h 6858000"/>
              <a:gd name="connsiteX1" fmla="*/ 6043612 w 6043612"/>
              <a:gd name="connsiteY1" fmla="*/ 0 h 6858000"/>
              <a:gd name="connsiteX2" fmla="*/ 6043612 w 6043612"/>
              <a:gd name="connsiteY2" fmla="*/ 6858000 h 6858000"/>
              <a:gd name="connsiteX3" fmla="*/ 3011214 w 6043612"/>
              <a:gd name="connsiteY3" fmla="*/ 6858000 h 6858000"/>
              <a:gd name="connsiteX4" fmla="*/ 0 w 60436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612" h="6858000">
                <a:moveTo>
                  <a:pt x="0" y="0"/>
                </a:moveTo>
                <a:lnTo>
                  <a:pt x="6043612" y="0"/>
                </a:lnTo>
                <a:lnTo>
                  <a:pt x="6043612" y="6858000"/>
                </a:lnTo>
                <a:lnTo>
                  <a:pt x="3011214" y="6858000"/>
                </a:lnTo>
                <a:lnTo>
                  <a:pt x="0" y="0"/>
                </a:lnTo>
                <a:close/>
              </a:path>
            </a:pathLst>
          </a:custGeom>
          <a:noFill/>
        </p:spPr>
        <p:txBody>
          <a:bodyPr/>
          <a:lstStyle>
            <a:lvl1pPr>
              <a:defRPr>
                <a:noFill/>
              </a:defRPr>
            </a:lvl1pPr>
          </a:lstStyle>
          <a:p>
            <a:endParaRPr lang="en-US" dirty="0"/>
          </a:p>
        </p:txBody>
      </p:sp>
      <p:sp>
        <p:nvSpPr>
          <p:cNvPr id="14" name="Picture Placeholder 15">
            <a:extLst>
              <a:ext uri="{FF2B5EF4-FFF2-40B4-BE49-F238E27FC236}">
                <a16:creationId xmlns:a16="http://schemas.microsoft.com/office/drawing/2014/main" id="{A37D8731-3D26-EE44-8562-95B75A8E54F7}"/>
              </a:ext>
            </a:extLst>
          </p:cNvPr>
          <p:cNvSpPr>
            <a:spLocks noGrp="1"/>
          </p:cNvSpPr>
          <p:nvPr>
            <p:ph type="pic" sz="quarter" idx="17"/>
          </p:nvPr>
        </p:nvSpPr>
        <p:spPr>
          <a:xfrm>
            <a:off x="8806427" y="6045014"/>
            <a:ext cx="3412753" cy="821149"/>
          </a:xfrm>
          <a:custGeom>
            <a:avLst/>
            <a:gdLst>
              <a:gd name="connsiteX0" fmla="*/ 0 w 3568700"/>
              <a:gd name="connsiteY0" fmla="*/ 0 h 1163637"/>
              <a:gd name="connsiteX1" fmla="*/ 3568700 w 3568700"/>
              <a:gd name="connsiteY1" fmla="*/ 0 h 1163637"/>
              <a:gd name="connsiteX2" fmla="*/ 3568700 w 3568700"/>
              <a:gd name="connsiteY2" fmla="*/ 1163637 h 1163637"/>
              <a:gd name="connsiteX3" fmla="*/ 0 w 3568700"/>
              <a:gd name="connsiteY3" fmla="*/ 1163637 h 1163637"/>
              <a:gd name="connsiteX4" fmla="*/ 0 w 3568700"/>
              <a:gd name="connsiteY4" fmla="*/ 0 h 1163637"/>
              <a:gd name="connsiteX0" fmla="*/ 0 w 3568700"/>
              <a:gd name="connsiteY0" fmla="*/ 0 h 1163637"/>
              <a:gd name="connsiteX1" fmla="*/ 3568700 w 3568700"/>
              <a:gd name="connsiteY1" fmla="*/ 0 h 1163637"/>
              <a:gd name="connsiteX2" fmla="*/ 3568700 w 3568700"/>
              <a:gd name="connsiteY2" fmla="*/ 1163637 h 1163637"/>
              <a:gd name="connsiteX3" fmla="*/ 555585 w 3568700"/>
              <a:gd name="connsiteY3" fmla="*/ 1140488 h 1163637"/>
              <a:gd name="connsiteX4" fmla="*/ 0 w 3568700"/>
              <a:gd name="connsiteY4" fmla="*/ 0 h 1163637"/>
              <a:gd name="connsiteX0" fmla="*/ 0 w 3302483"/>
              <a:gd name="connsiteY0" fmla="*/ 451413 h 1163637"/>
              <a:gd name="connsiteX1" fmla="*/ 3302483 w 3302483"/>
              <a:gd name="connsiteY1" fmla="*/ 0 h 1163637"/>
              <a:gd name="connsiteX2" fmla="*/ 3302483 w 3302483"/>
              <a:gd name="connsiteY2" fmla="*/ 1163637 h 1163637"/>
              <a:gd name="connsiteX3" fmla="*/ 289368 w 3302483"/>
              <a:gd name="connsiteY3" fmla="*/ 1140488 h 1163637"/>
              <a:gd name="connsiteX4" fmla="*/ 0 w 3302483"/>
              <a:gd name="connsiteY4" fmla="*/ 451413 h 1163637"/>
              <a:gd name="connsiteX0" fmla="*/ 0 w 3348782"/>
              <a:gd name="connsiteY0" fmla="*/ 57874 h 770098"/>
              <a:gd name="connsiteX1" fmla="*/ 3348782 w 3348782"/>
              <a:gd name="connsiteY1" fmla="*/ 0 h 770098"/>
              <a:gd name="connsiteX2" fmla="*/ 3302483 w 3348782"/>
              <a:gd name="connsiteY2" fmla="*/ 770098 h 770098"/>
              <a:gd name="connsiteX3" fmla="*/ 289368 w 3348782"/>
              <a:gd name="connsiteY3" fmla="*/ 746949 h 770098"/>
              <a:gd name="connsiteX4" fmla="*/ 0 w 3348782"/>
              <a:gd name="connsiteY4" fmla="*/ 57874 h 770098"/>
              <a:gd name="connsiteX0" fmla="*/ 0 w 3418231"/>
              <a:gd name="connsiteY0" fmla="*/ 0 h 804821"/>
              <a:gd name="connsiteX1" fmla="*/ 3418231 w 3418231"/>
              <a:gd name="connsiteY1" fmla="*/ 34723 h 804821"/>
              <a:gd name="connsiteX2" fmla="*/ 3371932 w 3418231"/>
              <a:gd name="connsiteY2" fmla="*/ 804821 h 804821"/>
              <a:gd name="connsiteX3" fmla="*/ 358817 w 3418231"/>
              <a:gd name="connsiteY3" fmla="*/ 781672 h 804821"/>
              <a:gd name="connsiteX4" fmla="*/ 0 w 3418231"/>
              <a:gd name="connsiteY4" fmla="*/ 0 h 804821"/>
              <a:gd name="connsiteX0" fmla="*/ 0 w 3418231"/>
              <a:gd name="connsiteY0" fmla="*/ 1 h 804822"/>
              <a:gd name="connsiteX1" fmla="*/ 3418231 w 3418231"/>
              <a:gd name="connsiteY1" fmla="*/ 0 h 804822"/>
              <a:gd name="connsiteX2" fmla="*/ 3371932 w 3418231"/>
              <a:gd name="connsiteY2" fmla="*/ 804822 h 804822"/>
              <a:gd name="connsiteX3" fmla="*/ 358817 w 3418231"/>
              <a:gd name="connsiteY3" fmla="*/ 781673 h 804822"/>
              <a:gd name="connsiteX4" fmla="*/ 0 w 3418231"/>
              <a:gd name="connsiteY4" fmla="*/ 1 h 804822"/>
              <a:gd name="connsiteX0" fmla="*/ 0 w 3385574"/>
              <a:gd name="connsiteY0" fmla="*/ 0 h 812985"/>
              <a:gd name="connsiteX1" fmla="*/ 3385574 w 3385574"/>
              <a:gd name="connsiteY1" fmla="*/ 8163 h 812985"/>
              <a:gd name="connsiteX2" fmla="*/ 3339275 w 3385574"/>
              <a:gd name="connsiteY2" fmla="*/ 812985 h 812985"/>
              <a:gd name="connsiteX3" fmla="*/ 326160 w 3385574"/>
              <a:gd name="connsiteY3" fmla="*/ 789836 h 812985"/>
              <a:gd name="connsiteX4" fmla="*/ 0 w 3385574"/>
              <a:gd name="connsiteY4" fmla="*/ 0 h 812985"/>
              <a:gd name="connsiteX0" fmla="*/ 0 w 3385574"/>
              <a:gd name="connsiteY0" fmla="*/ 0 h 812985"/>
              <a:gd name="connsiteX1" fmla="*/ 3385574 w 3385574"/>
              <a:gd name="connsiteY1" fmla="*/ 8163 h 812985"/>
              <a:gd name="connsiteX2" fmla="*/ 3339275 w 3385574"/>
              <a:gd name="connsiteY2" fmla="*/ 812985 h 812985"/>
              <a:gd name="connsiteX3" fmla="*/ 350653 w 3385574"/>
              <a:gd name="connsiteY3" fmla="*/ 798000 h 812985"/>
              <a:gd name="connsiteX4" fmla="*/ 0 w 3385574"/>
              <a:gd name="connsiteY4" fmla="*/ 0 h 812985"/>
              <a:gd name="connsiteX0" fmla="*/ 0 w 3412753"/>
              <a:gd name="connsiteY0" fmla="*/ 0 h 821149"/>
              <a:gd name="connsiteX1" fmla="*/ 3385574 w 3412753"/>
              <a:gd name="connsiteY1" fmla="*/ 8163 h 821149"/>
              <a:gd name="connsiteX2" fmla="*/ 3412753 w 3412753"/>
              <a:gd name="connsiteY2" fmla="*/ 821149 h 821149"/>
              <a:gd name="connsiteX3" fmla="*/ 350653 w 3412753"/>
              <a:gd name="connsiteY3" fmla="*/ 798000 h 821149"/>
              <a:gd name="connsiteX4" fmla="*/ 0 w 3412753"/>
              <a:gd name="connsiteY4" fmla="*/ 0 h 82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753" h="821149">
                <a:moveTo>
                  <a:pt x="0" y="0"/>
                </a:moveTo>
                <a:lnTo>
                  <a:pt x="3385574" y="8163"/>
                </a:lnTo>
                <a:lnTo>
                  <a:pt x="3412753" y="821149"/>
                </a:lnTo>
                <a:lnTo>
                  <a:pt x="350653" y="798000"/>
                </a:lnTo>
                <a:lnTo>
                  <a:pt x="0" y="0"/>
                </a:lnTo>
                <a:close/>
              </a:path>
            </a:pathLst>
          </a:custGeom>
          <a:gradFill>
            <a:gsLst>
              <a:gs pos="0">
                <a:schemeClr val="bg2">
                  <a:lumMod val="0"/>
                  <a:lumOff val="100000"/>
                  <a:alpha val="0"/>
                </a:schemeClr>
              </a:gs>
              <a:gs pos="66000">
                <a:schemeClr val="bg2">
                  <a:alpha val="50000"/>
                  <a:lumMod val="10000"/>
                </a:schemeClr>
              </a:gs>
            </a:gsLst>
            <a:lin ang="5400000" scaled="0"/>
          </a:gradFill>
        </p:spPr>
        <p:txBody>
          <a:bodyPr/>
          <a:lstStyle>
            <a:lvl1pPr>
              <a:defRPr>
                <a:noFill/>
              </a:defRPr>
            </a:lvl1pPr>
          </a:lstStyle>
          <a:p>
            <a:endParaRPr lang="en-US" dirty="0"/>
          </a:p>
        </p:txBody>
      </p:sp>
      <p:sp>
        <p:nvSpPr>
          <p:cNvPr id="12" name="Picture Placeholder 13">
            <a:extLst>
              <a:ext uri="{FF2B5EF4-FFF2-40B4-BE49-F238E27FC236}">
                <a16:creationId xmlns:a16="http://schemas.microsoft.com/office/drawing/2014/main" id="{EEEE8A1F-94D4-AE47-AEEE-CF2070C6BDE5}"/>
              </a:ext>
            </a:extLst>
          </p:cNvPr>
          <p:cNvSpPr>
            <a:spLocks noGrp="1"/>
          </p:cNvSpPr>
          <p:nvPr>
            <p:ph type="pic" sz="quarter" idx="16"/>
          </p:nvPr>
        </p:nvSpPr>
        <p:spPr>
          <a:xfrm>
            <a:off x="9736620" y="6106295"/>
            <a:ext cx="2016016" cy="457200"/>
          </a:xfrm>
          <a:prstGeom prst="rect">
            <a:avLst/>
          </a:prstGeom>
          <a:blipFill>
            <a:blip r:embed="rId2"/>
            <a:stretch>
              <a:fillRect/>
            </a:stretch>
          </a:blipFill>
        </p:spPr>
        <p:txBody>
          <a:bodyPr/>
          <a:lstStyle>
            <a:lvl1pPr>
              <a:defRPr>
                <a:noFill/>
              </a:defRPr>
            </a:lvl1pPr>
          </a:lstStyle>
          <a:p>
            <a:endParaRPr lang="en-US" dirty="0"/>
          </a:p>
        </p:txBody>
      </p:sp>
      <p:sp>
        <p:nvSpPr>
          <p:cNvPr id="5" name="Slide Number Placeholder 4">
            <a:extLst>
              <a:ext uri="{FF2B5EF4-FFF2-40B4-BE49-F238E27FC236}">
                <a16:creationId xmlns:a16="http://schemas.microsoft.com/office/drawing/2014/main" id="{CFE21FA8-94F3-8446-B4CB-C925AE65B0D1}"/>
              </a:ext>
            </a:extLst>
          </p:cNvPr>
          <p:cNvSpPr>
            <a:spLocks noGrp="1"/>
          </p:cNvSpPr>
          <p:nvPr>
            <p:ph type="sldNum" sz="quarter" idx="20"/>
          </p:nvPr>
        </p:nvSpPr>
        <p:spPr/>
        <p:txBody>
          <a:bodyPr/>
          <a:lstStyle/>
          <a:p>
            <a:fld id="{DF250469-B62C-0F44-897B-7C51B683C7AB}" type="slidenum">
              <a:rPr lang="en-US" smtClean="0"/>
              <a:pPr/>
              <a:t>‹#›</a:t>
            </a:fld>
            <a:endParaRPr lang="en-US" dirty="0"/>
          </a:p>
        </p:txBody>
      </p:sp>
    </p:spTree>
    <p:extLst>
      <p:ext uri="{BB962C8B-B14F-4D97-AF65-F5344CB8AC3E}">
        <p14:creationId xmlns:p14="http://schemas.microsoft.com/office/powerpoint/2010/main" val="2997839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Cover ALT">
    <p:bg>
      <p:bgPr>
        <a:solidFill>
          <a:schemeClr val="bg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F78C4C0-6730-A047-9E8E-41080BD344FA}"/>
              </a:ext>
            </a:extLst>
          </p:cNvPr>
          <p:cNvSpPr>
            <a:spLocks noGrp="1"/>
          </p:cNvSpPr>
          <p:nvPr>
            <p:ph type="body" sz="quarter" idx="13" hasCustomPrompt="1"/>
          </p:nvPr>
        </p:nvSpPr>
        <p:spPr>
          <a:xfrm>
            <a:off x="812300" y="2467922"/>
            <a:ext cx="3484563" cy="273050"/>
          </a:xfrm>
          <a:prstGeom prst="rect">
            <a:avLst/>
          </a:prstGeom>
        </p:spPr>
        <p:txBody>
          <a:bodyPr lIns="0" rIns="0"/>
          <a:lstStyle>
            <a:lvl1pPr>
              <a:defRPr kern="0" spc="150" baseline="0">
                <a:solidFill>
                  <a:schemeClr val="bg1"/>
                </a:solidFill>
              </a:defRPr>
            </a:lvl1pPr>
          </a:lstStyle>
          <a:p>
            <a:pPr lvl="0"/>
            <a:r>
              <a:rPr lang="en-US" dirty="0"/>
              <a:t>SHORT LEADING HEADER</a:t>
            </a:r>
          </a:p>
        </p:txBody>
      </p:sp>
      <p:sp>
        <p:nvSpPr>
          <p:cNvPr id="10" name="Text Placeholder 9">
            <a:extLst>
              <a:ext uri="{FF2B5EF4-FFF2-40B4-BE49-F238E27FC236}">
                <a16:creationId xmlns:a16="http://schemas.microsoft.com/office/drawing/2014/main" id="{1983D8CD-F63C-A04D-9F26-98A2314CA926}"/>
              </a:ext>
            </a:extLst>
          </p:cNvPr>
          <p:cNvSpPr>
            <a:spLocks noGrp="1"/>
          </p:cNvSpPr>
          <p:nvPr>
            <p:ph type="body" sz="quarter" idx="14" hasCustomPrompt="1"/>
          </p:nvPr>
        </p:nvSpPr>
        <p:spPr>
          <a:xfrm>
            <a:off x="800100" y="3848100"/>
            <a:ext cx="3635375" cy="266700"/>
          </a:xfrm>
          <a:prstGeom prst="rect">
            <a:avLst/>
          </a:prstGeom>
        </p:spPr>
        <p:txBody>
          <a:bodyPr lIns="0" rIns="0"/>
          <a:lstStyle>
            <a:lvl1pPr>
              <a:defRPr spc="0">
                <a:solidFill>
                  <a:schemeClr val="bg1"/>
                </a:solidFill>
              </a:defRPr>
            </a:lvl1pPr>
          </a:lstStyle>
          <a:p>
            <a:pPr lvl="0"/>
            <a:r>
              <a:rPr lang="en-US" dirty="0"/>
              <a:t>MM, DD, YYYY</a:t>
            </a:r>
          </a:p>
        </p:txBody>
      </p:sp>
      <p:sp>
        <p:nvSpPr>
          <p:cNvPr id="9" name="Picture Placeholder 8">
            <a:extLst>
              <a:ext uri="{FF2B5EF4-FFF2-40B4-BE49-F238E27FC236}">
                <a16:creationId xmlns:a16="http://schemas.microsoft.com/office/drawing/2014/main" id="{4489F834-DD11-B940-8451-59778A8CB1B5}"/>
              </a:ext>
            </a:extLst>
          </p:cNvPr>
          <p:cNvSpPr>
            <a:spLocks noGrp="1"/>
          </p:cNvSpPr>
          <p:nvPr>
            <p:ph type="pic" sz="quarter" idx="15"/>
          </p:nvPr>
        </p:nvSpPr>
        <p:spPr>
          <a:xfrm>
            <a:off x="6148388" y="0"/>
            <a:ext cx="6043612" cy="6858000"/>
          </a:xfrm>
          <a:custGeom>
            <a:avLst/>
            <a:gdLst>
              <a:gd name="connsiteX0" fmla="*/ 0 w 4672012"/>
              <a:gd name="connsiteY0" fmla="*/ 0 h 6858000"/>
              <a:gd name="connsiteX1" fmla="*/ 4672012 w 4672012"/>
              <a:gd name="connsiteY1" fmla="*/ 0 h 6858000"/>
              <a:gd name="connsiteX2" fmla="*/ 4672012 w 4672012"/>
              <a:gd name="connsiteY2" fmla="*/ 6858000 h 6858000"/>
              <a:gd name="connsiteX3" fmla="*/ 0 w 4672012"/>
              <a:gd name="connsiteY3" fmla="*/ 6858000 h 6858000"/>
              <a:gd name="connsiteX4" fmla="*/ 0 w 4672012"/>
              <a:gd name="connsiteY4" fmla="*/ 0 h 6858000"/>
              <a:gd name="connsiteX0" fmla="*/ 0 w 4672012"/>
              <a:gd name="connsiteY0" fmla="*/ 0 h 6858000"/>
              <a:gd name="connsiteX1" fmla="*/ 4672012 w 4672012"/>
              <a:gd name="connsiteY1" fmla="*/ 0 h 6858000"/>
              <a:gd name="connsiteX2" fmla="*/ 4672012 w 4672012"/>
              <a:gd name="connsiteY2" fmla="*/ 6858000 h 6858000"/>
              <a:gd name="connsiteX3" fmla="*/ 1639614 w 4672012"/>
              <a:gd name="connsiteY3" fmla="*/ 6858000 h 6858000"/>
              <a:gd name="connsiteX4" fmla="*/ 0 w 4672012"/>
              <a:gd name="connsiteY4" fmla="*/ 0 h 6858000"/>
              <a:gd name="connsiteX0" fmla="*/ 0 w 6043612"/>
              <a:gd name="connsiteY0" fmla="*/ 0 h 6858000"/>
              <a:gd name="connsiteX1" fmla="*/ 6043612 w 6043612"/>
              <a:gd name="connsiteY1" fmla="*/ 0 h 6858000"/>
              <a:gd name="connsiteX2" fmla="*/ 6043612 w 6043612"/>
              <a:gd name="connsiteY2" fmla="*/ 6858000 h 6858000"/>
              <a:gd name="connsiteX3" fmla="*/ 3011214 w 6043612"/>
              <a:gd name="connsiteY3" fmla="*/ 6858000 h 6858000"/>
              <a:gd name="connsiteX4" fmla="*/ 0 w 60436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612" h="6858000">
                <a:moveTo>
                  <a:pt x="0" y="0"/>
                </a:moveTo>
                <a:lnTo>
                  <a:pt x="6043612" y="0"/>
                </a:lnTo>
                <a:lnTo>
                  <a:pt x="6043612" y="6858000"/>
                </a:lnTo>
                <a:lnTo>
                  <a:pt x="3011214" y="6858000"/>
                </a:lnTo>
                <a:lnTo>
                  <a:pt x="0" y="0"/>
                </a:lnTo>
                <a:close/>
              </a:path>
            </a:pathLst>
          </a:custGeom>
          <a:noFill/>
        </p:spPr>
        <p:txBody>
          <a:bodyPr/>
          <a:lstStyle>
            <a:lvl1pPr>
              <a:defRPr>
                <a:noFill/>
              </a:defRPr>
            </a:lvl1pPr>
          </a:lstStyle>
          <a:p>
            <a:endParaRPr lang="en-US" dirty="0"/>
          </a:p>
        </p:txBody>
      </p:sp>
      <p:sp>
        <p:nvSpPr>
          <p:cNvPr id="14" name="Picture Placeholder 15">
            <a:extLst>
              <a:ext uri="{FF2B5EF4-FFF2-40B4-BE49-F238E27FC236}">
                <a16:creationId xmlns:a16="http://schemas.microsoft.com/office/drawing/2014/main" id="{86CA7C4B-F8A6-CC4D-9CB8-5039122214C2}"/>
              </a:ext>
            </a:extLst>
          </p:cNvPr>
          <p:cNvSpPr>
            <a:spLocks noGrp="1"/>
          </p:cNvSpPr>
          <p:nvPr>
            <p:ph type="pic" sz="quarter" idx="17"/>
          </p:nvPr>
        </p:nvSpPr>
        <p:spPr>
          <a:xfrm>
            <a:off x="8806427" y="6045014"/>
            <a:ext cx="3412753" cy="821149"/>
          </a:xfrm>
          <a:custGeom>
            <a:avLst/>
            <a:gdLst>
              <a:gd name="connsiteX0" fmla="*/ 0 w 3568700"/>
              <a:gd name="connsiteY0" fmla="*/ 0 h 1163637"/>
              <a:gd name="connsiteX1" fmla="*/ 3568700 w 3568700"/>
              <a:gd name="connsiteY1" fmla="*/ 0 h 1163637"/>
              <a:gd name="connsiteX2" fmla="*/ 3568700 w 3568700"/>
              <a:gd name="connsiteY2" fmla="*/ 1163637 h 1163637"/>
              <a:gd name="connsiteX3" fmla="*/ 0 w 3568700"/>
              <a:gd name="connsiteY3" fmla="*/ 1163637 h 1163637"/>
              <a:gd name="connsiteX4" fmla="*/ 0 w 3568700"/>
              <a:gd name="connsiteY4" fmla="*/ 0 h 1163637"/>
              <a:gd name="connsiteX0" fmla="*/ 0 w 3568700"/>
              <a:gd name="connsiteY0" fmla="*/ 0 h 1163637"/>
              <a:gd name="connsiteX1" fmla="*/ 3568700 w 3568700"/>
              <a:gd name="connsiteY1" fmla="*/ 0 h 1163637"/>
              <a:gd name="connsiteX2" fmla="*/ 3568700 w 3568700"/>
              <a:gd name="connsiteY2" fmla="*/ 1163637 h 1163637"/>
              <a:gd name="connsiteX3" fmla="*/ 555585 w 3568700"/>
              <a:gd name="connsiteY3" fmla="*/ 1140488 h 1163637"/>
              <a:gd name="connsiteX4" fmla="*/ 0 w 3568700"/>
              <a:gd name="connsiteY4" fmla="*/ 0 h 1163637"/>
              <a:gd name="connsiteX0" fmla="*/ 0 w 3302483"/>
              <a:gd name="connsiteY0" fmla="*/ 451413 h 1163637"/>
              <a:gd name="connsiteX1" fmla="*/ 3302483 w 3302483"/>
              <a:gd name="connsiteY1" fmla="*/ 0 h 1163637"/>
              <a:gd name="connsiteX2" fmla="*/ 3302483 w 3302483"/>
              <a:gd name="connsiteY2" fmla="*/ 1163637 h 1163637"/>
              <a:gd name="connsiteX3" fmla="*/ 289368 w 3302483"/>
              <a:gd name="connsiteY3" fmla="*/ 1140488 h 1163637"/>
              <a:gd name="connsiteX4" fmla="*/ 0 w 3302483"/>
              <a:gd name="connsiteY4" fmla="*/ 451413 h 1163637"/>
              <a:gd name="connsiteX0" fmla="*/ 0 w 3348782"/>
              <a:gd name="connsiteY0" fmla="*/ 57874 h 770098"/>
              <a:gd name="connsiteX1" fmla="*/ 3348782 w 3348782"/>
              <a:gd name="connsiteY1" fmla="*/ 0 h 770098"/>
              <a:gd name="connsiteX2" fmla="*/ 3302483 w 3348782"/>
              <a:gd name="connsiteY2" fmla="*/ 770098 h 770098"/>
              <a:gd name="connsiteX3" fmla="*/ 289368 w 3348782"/>
              <a:gd name="connsiteY3" fmla="*/ 746949 h 770098"/>
              <a:gd name="connsiteX4" fmla="*/ 0 w 3348782"/>
              <a:gd name="connsiteY4" fmla="*/ 57874 h 770098"/>
              <a:gd name="connsiteX0" fmla="*/ 0 w 3418231"/>
              <a:gd name="connsiteY0" fmla="*/ 0 h 804821"/>
              <a:gd name="connsiteX1" fmla="*/ 3418231 w 3418231"/>
              <a:gd name="connsiteY1" fmla="*/ 34723 h 804821"/>
              <a:gd name="connsiteX2" fmla="*/ 3371932 w 3418231"/>
              <a:gd name="connsiteY2" fmla="*/ 804821 h 804821"/>
              <a:gd name="connsiteX3" fmla="*/ 358817 w 3418231"/>
              <a:gd name="connsiteY3" fmla="*/ 781672 h 804821"/>
              <a:gd name="connsiteX4" fmla="*/ 0 w 3418231"/>
              <a:gd name="connsiteY4" fmla="*/ 0 h 804821"/>
              <a:gd name="connsiteX0" fmla="*/ 0 w 3418231"/>
              <a:gd name="connsiteY0" fmla="*/ 1 h 804822"/>
              <a:gd name="connsiteX1" fmla="*/ 3418231 w 3418231"/>
              <a:gd name="connsiteY1" fmla="*/ 0 h 804822"/>
              <a:gd name="connsiteX2" fmla="*/ 3371932 w 3418231"/>
              <a:gd name="connsiteY2" fmla="*/ 804822 h 804822"/>
              <a:gd name="connsiteX3" fmla="*/ 358817 w 3418231"/>
              <a:gd name="connsiteY3" fmla="*/ 781673 h 804822"/>
              <a:gd name="connsiteX4" fmla="*/ 0 w 3418231"/>
              <a:gd name="connsiteY4" fmla="*/ 1 h 804822"/>
              <a:gd name="connsiteX0" fmla="*/ 0 w 3385574"/>
              <a:gd name="connsiteY0" fmla="*/ 0 h 812985"/>
              <a:gd name="connsiteX1" fmla="*/ 3385574 w 3385574"/>
              <a:gd name="connsiteY1" fmla="*/ 8163 h 812985"/>
              <a:gd name="connsiteX2" fmla="*/ 3339275 w 3385574"/>
              <a:gd name="connsiteY2" fmla="*/ 812985 h 812985"/>
              <a:gd name="connsiteX3" fmla="*/ 326160 w 3385574"/>
              <a:gd name="connsiteY3" fmla="*/ 789836 h 812985"/>
              <a:gd name="connsiteX4" fmla="*/ 0 w 3385574"/>
              <a:gd name="connsiteY4" fmla="*/ 0 h 812985"/>
              <a:gd name="connsiteX0" fmla="*/ 0 w 3385574"/>
              <a:gd name="connsiteY0" fmla="*/ 0 h 812985"/>
              <a:gd name="connsiteX1" fmla="*/ 3385574 w 3385574"/>
              <a:gd name="connsiteY1" fmla="*/ 8163 h 812985"/>
              <a:gd name="connsiteX2" fmla="*/ 3339275 w 3385574"/>
              <a:gd name="connsiteY2" fmla="*/ 812985 h 812985"/>
              <a:gd name="connsiteX3" fmla="*/ 350653 w 3385574"/>
              <a:gd name="connsiteY3" fmla="*/ 798000 h 812985"/>
              <a:gd name="connsiteX4" fmla="*/ 0 w 3385574"/>
              <a:gd name="connsiteY4" fmla="*/ 0 h 812985"/>
              <a:gd name="connsiteX0" fmla="*/ 0 w 3412753"/>
              <a:gd name="connsiteY0" fmla="*/ 0 h 821149"/>
              <a:gd name="connsiteX1" fmla="*/ 3385574 w 3412753"/>
              <a:gd name="connsiteY1" fmla="*/ 8163 h 821149"/>
              <a:gd name="connsiteX2" fmla="*/ 3412753 w 3412753"/>
              <a:gd name="connsiteY2" fmla="*/ 821149 h 821149"/>
              <a:gd name="connsiteX3" fmla="*/ 350653 w 3412753"/>
              <a:gd name="connsiteY3" fmla="*/ 798000 h 821149"/>
              <a:gd name="connsiteX4" fmla="*/ 0 w 3412753"/>
              <a:gd name="connsiteY4" fmla="*/ 0 h 82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753" h="821149">
                <a:moveTo>
                  <a:pt x="0" y="0"/>
                </a:moveTo>
                <a:lnTo>
                  <a:pt x="3385574" y="8163"/>
                </a:lnTo>
                <a:lnTo>
                  <a:pt x="3412753" y="821149"/>
                </a:lnTo>
                <a:lnTo>
                  <a:pt x="350653" y="798000"/>
                </a:lnTo>
                <a:lnTo>
                  <a:pt x="0" y="0"/>
                </a:lnTo>
                <a:close/>
              </a:path>
            </a:pathLst>
          </a:custGeom>
          <a:gradFill>
            <a:gsLst>
              <a:gs pos="0">
                <a:schemeClr val="bg2">
                  <a:lumMod val="0"/>
                  <a:lumOff val="100000"/>
                  <a:alpha val="0"/>
                </a:schemeClr>
              </a:gs>
              <a:gs pos="66000">
                <a:schemeClr val="bg2">
                  <a:alpha val="50000"/>
                  <a:lumMod val="10000"/>
                </a:schemeClr>
              </a:gs>
            </a:gsLst>
            <a:lin ang="5400000" scaled="0"/>
          </a:gradFill>
        </p:spPr>
        <p:txBody>
          <a:bodyPr/>
          <a:lstStyle>
            <a:lvl1pPr>
              <a:defRPr>
                <a:noFill/>
              </a:defRPr>
            </a:lvl1pPr>
          </a:lstStyle>
          <a:p>
            <a:endParaRPr lang="en-US" dirty="0"/>
          </a:p>
        </p:txBody>
      </p:sp>
      <p:sp>
        <p:nvSpPr>
          <p:cNvPr id="17" name="Picture Placeholder 13">
            <a:extLst>
              <a:ext uri="{FF2B5EF4-FFF2-40B4-BE49-F238E27FC236}">
                <a16:creationId xmlns:a16="http://schemas.microsoft.com/office/drawing/2014/main" id="{C3AF000E-5C56-DB4B-ACAD-AF2873A9A79C}"/>
              </a:ext>
            </a:extLst>
          </p:cNvPr>
          <p:cNvSpPr>
            <a:spLocks noGrp="1"/>
          </p:cNvSpPr>
          <p:nvPr>
            <p:ph type="pic" sz="quarter" idx="16"/>
          </p:nvPr>
        </p:nvSpPr>
        <p:spPr>
          <a:xfrm>
            <a:off x="9736620" y="6106295"/>
            <a:ext cx="2016016" cy="457200"/>
          </a:xfrm>
          <a:prstGeom prst="rect">
            <a:avLst/>
          </a:prstGeom>
          <a:blipFill>
            <a:blip r:embed="rId2"/>
            <a:stretch>
              <a:fillRect/>
            </a:stretch>
          </a:blipFill>
        </p:spPr>
        <p:txBody>
          <a:bodyPr/>
          <a:lstStyle>
            <a:lvl1pPr>
              <a:defRPr>
                <a:noFill/>
              </a:defRPr>
            </a:lvl1pPr>
          </a:lstStyle>
          <a:p>
            <a:endParaRPr lang="en-US" dirty="0"/>
          </a:p>
        </p:txBody>
      </p:sp>
      <p:sp>
        <p:nvSpPr>
          <p:cNvPr id="18" name="Title 6">
            <a:extLst>
              <a:ext uri="{FF2B5EF4-FFF2-40B4-BE49-F238E27FC236}">
                <a16:creationId xmlns:a16="http://schemas.microsoft.com/office/drawing/2014/main" id="{A7FF144E-F150-E24F-A902-4FFD91A6BA70}"/>
              </a:ext>
            </a:extLst>
          </p:cNvPr>
          <p:cNvSpPr>
            <a:spLocks noGrp="1"/>
          </p:cNvSpPr>
          <p:nvPr>
            <p:ph type="title" hasCustomPrompt="1"/>
          </p:nvPr>
        </p:nvSpPr>
        <p:spPr>
          <a:xfrm>
            <a:off x="800100" y="2752620"/>
            <a:ext cx="5251824" cy="1077313"/>
          </a:xfrm>
          <a:prstGeom prst="rect">
            <a:avLst/>
          </a:prstGeom>
        </p:spPr>
        <p:txBody>
          <a:bodyPr lIns="0" rIns="0" anchor="t" anchorCtr="0"/>
          <a:lstStyle>
            <a:lvl1pPr>
              <a:defRPr>
                <a:solidFill>
                  <a:schemeClr val="tx1"/>
                </a:solidFill>
              </a:defRPr>
            </a:lvl1pPr>
          </a:lstStyle>
          <a:p>
            <a:r>
              <a:rPr lang="en-US" dirty="0"/>
              <a:t>The Title for the presentation goes here</a:t>
            </a:r>
          </a:p>
        </p:txBody>
      </p:sp>
      <p:sp>
        <p:nvSpPr>
          <p:cNvPr id="5" name="Slide Number Placeholder 4">
            <a:extLst>
              <a:ext uri="{FF2B5EF4-FFF2-40B4-BE49-F238E27FC236}">
                <a16:creationId xmlns:a16="http://schemas.microsoft.com/office/drawing/2014/main" id="{2E04BE67-33D6-C448-9483-4310F41842D0}"/>
              </a:ext>
            </a:extLst>
          </p:cNvPr>
          <p:cNvSpPr>
            <a:spLocks noGrp="1"/>
          </p:cNvSpPr>
          <p:nvPr>
            <p:ph type="sldNum" sz="quarter" idx="20"/>
          </p:nvPr>
        </p:nvSpPr>
        <p:spPr/>
        <p:txBody>
          <a:bodyPr/>
          <a:lstStyle>
            <a:lvl1pPr>
              <a:defRPr>
                <a:solidFill>
                  <a:schemeClr val="bg1"/>
                </a:solidFill>
              </a:defRPr>
            </a:lvl1pPr>
          </a:lstStyle>
          <a:p>
            <a:fld id="{DF250469-B62C-0F44-897B-7C51B683C7AB}" type="slidenum">
              <a:rPr lang="en-US" smtClean="0"/>
              <a:pPr/>
              <a:t>‹#›</a:t>
            </a:fld>
            <a:endParaRPr lang="en-US" dirty="0"/>
          </a:p>
        </p:txBody>
      </p:sp>
    </p:spTree>
    <p:extLst>
      <p:ext uri="{BB962C8B-B14F-4D97-AF65-F5344CB8AC3E}">
        <p14:creationId xmlns:p14="http://schemas.microsoft.com/office/powerpoint/2010/main" val="35482778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4.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5.xml"/><Relationship Id="rId4"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6.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7.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theme" Target="../theme/theme8.xml"/><Relationship Id="rId4" Type="http://schemas.openxmlformats.org/officeDocument/2006/relationships/slideLayout" Target="../slideLayouts/slideLayout43.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DE2B88-663E-EB4A-9B89-0C5D5DE9DE3F}"/>
              </a:ext>
            </a:extLst>
          </p:cNvPr>
          <p:cNvSpPr>
            <a:spLocks noGrp="1"/>
          </p:cNvSpPr>
          <p:nvPr>
            <p:ph type="sldNum" sz="quarter" idx="4"/>
          </p:nvPr>
        </p:nvSpPr>
        <p:spPr>
          <a:xfrm>
            <a:off x="457200" y="6400800"/>
            <a:ext cx="457730" cy="133591"/>
          </a:xfrm>
          <a:prstGeom prst="rect">
            <a:avLst/>
          </a:prstGeom>
        </p:spPr>
        <p:txBody>
          <a:bodyPr vert="horz" lIns="0" tIns="0" rIns="0" bIns="0" rtlCol="0" anchor="ctr"/>
          <a:lstStyle>
            <a:lvl1pPr algn="l">
              <a:defRPr sz="1050">
                <a:solidFill>
                  <a:schemeClr val="bg2"/>
                </a:solidFill>
              </a:defRPr>
            </a:lvl1pPr>
          </a:lstStyle>
          <a:p>
            <a:fld id="{DF250469-B62C-0F44-897B-7C51B683C7AB}" type="slidenum">
              <a:rPr lang="en-US" smtClean="0"/>
              <a:pPr/>
              <a:t>‹#›</a:t>
            </a:fld>
            <a:endParaRPr lang="en-US" dirty="0"/>
          </a:p>
        </p:txBody>
      </p:sp>
      <p:sp>
        <p:nvSpPr>
          <p:cNvPr id="8" name="Text Placeholder 5">
            <a:extLst>
              <a:ext uri="{FF2B5EF4-FFF2-40B4-BE49-F238E27FC236}">
                <a16:creationId xmlns:a16="http://schemas.microsoft.com/office/drawing/2014/main" id="{B8CB9436-A061-6246-9B63-3EA5F806197F}"/>
              </a:ext>
            </a:extLst>
          </p:cNvPr>
          <p:cNvSpPr txBox="1">
            <a:spLocks/>
          </p:cNvSpPr>
          <p:nvPr userDrawn="1"/>
        </p:nvSpPr>
        <p:spPr>
          <a:xfrm>
            <a:off x="1286380" y="3176964"/>
            <a:ext cx="6343185" cy="232158"/>
          </a:xfrm>
          <a:prstGeom prst="rect">
            <a:avLst/>
          </a:prstGeom>
        </p:spPr>
        <p:txBody>
          <a:bodyPr vert="horz" lIns="0" tIns="4572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spc="35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itle Placeholder 5">
            <a:extLst>
              <a:ext uri="{FF2B5EF4-FFF2-40B4-BE49-F238E27FC236}">
                <a16:creationId xmlns:a16="http://schemas.microsoft.com/office/drawing/2014/main" id="{A065D120-E532-4C48-BDE8-B99981578953}"/>
              </a:ext>
            </a:extLst>
          </p:cNvPr>
          <p:cNvSpPr>
            <a:spLocks noGrp="1"/>
          </p:cNvSpPr>
          <p:nvPr>
            <p:ph type="title"/>
          </p:nvPr>
        </p:nvSpPr>
        <p:spPr>
          <a:xfrm>
            <a:off x="838200" y="2746341"/>
            <a:ext cx="6438900" cy="1101760"/>
          </a:xfrm>
          <a:prstGeom prst="rect">
            <a:avLst/>
          </a:prstGeom>
        </p:spPr>
        <p:txBody>
          <a:bodyPr vert="horz" lIns="0" tIns="0" rIns="0" bIns="0" rtlCol="0" anchor="t" anchorCtr="0">
            <a:normAutofit/>
          </a:bodyPr>
          <a:lstStyle/>
          <a:p>
            <a:r>
              <a:rPr lang="en-US" dirty="0"/>
              <a:t>The Title to the Presentation goes here</a:t>
            </a:r>
          </a:p>
        </p:txBody>
      </p:sp>
    </p:spTree>
    <p:extLst>
      <p:ext uri="{BB962C8B-B14F-4D97-AF65-F5344CB8AC3E}">
        <p14:creationId xmlns:p14="http://schemas.microsoft.com/office/powerpoint/2010/main" val="23272297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5" r:id="rId3"/>
    <p:sldLayoutId id="2147483733" r:id="rId4"/>
    <p:sldLayoutId id="2147483734" r:id="rId5"/>
  </p:sldLayoutIdLst>
  <p:hf hdr="0"/>
  <p:txStyles>
    <p:title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spc="35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60" userDrawn="1">
          <p15:clr>
            <a:srgbClr val="F26B43"/>
          </p15:clr>
        </p15:guide>
        <p15:guide id="2" pos="264">
          <p15:clr>
            <a:srgbClr val="F26B43"/>
          </p15:clr>
        </p15:guide>
        <p15:guide id="3" pos="7416">
          <p15:clr>
            <a:srgbClr val="F26B43"/>
          </p15:clr>
        </p15:guide>
        <p15:guide id="4" orient="horz" pos="4056" userDrawn="1">
          <p15:clr>
            <a:srgbClr val="F26B43"/>
          </p15:clr>
        </p15:guide>
        <p15:guide id="5" orient="horz" pos="2424">
          <p15:clr>
            <a:srgbClr val="F26B43"/>
          </p15:clr>
        </p15:guide>
        <p15:guide id="6" orient="horz" pos="1728">
          <p15:clr>
            <a:srgbClr val="F26B43"/>
          </p15:clr>
        </p15:guide>
        <p15:guide id="7" pos="528" userDrawn="1">
          <p15:clr>
            <a:srgbClr val="F26B43"/>
          </p15:clr>
        </p15:guide>
        <p15:guide id="8" pos="4584" userDrawn="1">
          <p15:clr>
            <a:srgbClr val="F26B43"/>
          </p15:clr>
        </p15:guide>
        <p15:guide id="9" pos="1104" userDrawn="1">
          <p15:clr>
            <a:srgbClr val="F26B43"/>
          </p15:clr>
        </p15:guide>
        <p15:guide id="10" pos="81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dirty="0"/>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b" anchorCtr="0">
            <a:normAutofit/>
          </a:bodyPr>
          <a:lstStyle/>
          <a:p>
            <a:r>
              <a:rPr lang="en-US" dirty="0"/>
              <a:t>Header for slide goes here</a:t>
            </a:r>
          </a:p>
        </p:txBody>
      </p:sp>
      <p:sp>
        <p:nvSpPr>
          <p:cNvPr id="4" name="Text Placeholder 3">
            <a:extLst>
              <a:ext uri="{FF2B5EF4-FFF2-40B4-BE49-F238E27FC236}">
                <a16:creationId xmlns:a16="http://schemas.microsoft.com/office/drawing/2014/main" id="{1EE8A63F-4DF3-6E4D-90DF-F4E11643C637}"/>
              </a:ext>
            </a:extLst>
          </p:cNvPr>
          <p:cNvSpPr>
            <a:spLocks noGrp="1"/>
          </p:cNvSpPr>
          <p:nvPr>
            <p:ph type="body" idx="1"/>
          </p:nvPr>
        </p:nvSpPr>
        <p:spPr>
          <a:xfrm>
            <a:off x="639090" y="2313907"/>
            <a:ext cx="10515600" cy="1650207"/>
          </a:xfrm>
          <a:prstGeom prst="rect">
            <a:avLst/>
          </a:prstGeom>
        </p:spPr>
        <p:txBody>
          <a:bodyPr vert="horz" lIns="91440" tIns="45720" rIns="91440" bIns="45720" rtlCol="0" anchor="b"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7">
            <a:extLst>
              <a:ext uri="{FF2B5EF4-FFF2-40B4-BE49-F238E27FC236}">
                <a16:creationId xmlns:a16="http://schemas.microsoft.com/office/drawing/2014/main" id="{046206F8-49AF-9744-9DBA-944076C03F15}"/>
              </a:ext>
            </a:extLst>
          </p:cNvPr>
          <p:cNvSpPr>
            <a:spLocks noGrp="1"/>
          </p:cNvSpPr>
          <p:nvPr>
            <p:ph type="sldNum" sz="quarter" idx="4"/>
          </p:nvPr>
        </p:nvSpPr>
        <p:spPr>
          <a:xfrm>
            <a:off x="11430000" y="6400800"/>
            <a:ext cx="324997" cy="140185"/>
          </a:xfrm>
          <a:prstGeom prst="rect">
            <a:avLst/>
          </a:prstGeom>
        </p:spPr>
        <p:txBody>
          <a:bodyPr vert="horz" lIns="0" tIns="0" rIns="0" bIns="0" rtlCol="0" anchor="ctr"/>
          <a:lstStyle>
            <a:lvl1pPr algn="l">
              <a:defRPr sz="1050">
                <a:solidFill>
                  <a:schemeClr val="bg1"/>
                </a:solidFill>
              </a:defRPr>
            </a:lvl1pPr>
          </a:lstStyle>
          <a:p>
            <a:pPr algn="r"/>
            <a:r>
              <a:rPr lang="en-US" dirty="0"/>
              <a:t>  </a:t>
            </a:r>
            <a:fld id="{E0E21186-8CC3-194A-9753-0BBC1EC778BB}" type="slidenum">
              <a:rPr lang="en-US" smtClean="0"/>
              <a:pPr algn="r"/>
              <a:t>‹#›</a:t>
            </a:fld>
            <a:endParaRPr lang="en-US" dirty="0"/>
          </a:p>
        </p:txBody>
      </p:sp>
    </p:spTree>
    <p:extLst>
      <p:ext uri="{BB962C8B-B14F-4D97-AF65-F5344CB8AC3E}">
        <p14:creationId xmlns:p14="http://schemas.microsoft.com/office/powerpoint/2010/main" val="3161749728"/>
      </p:ext>
    </p:extLst>
  </p:cSld>
  <p:clrMap bg1="lt1" tx1="dk1" bg2="lt2" tx2="dk2" accent1="accent1" accent2="accent2" accent3="accent3" accent4="accent4" accent5="accent5" accent6="accent6" hlink="hlink" folHlink="folHlink"/>
  <p:sldLayoutIdLst>
    <p:sldLayoutId id="2147483775" r:id="rId1"/>
    <p:sldLayoutId id="2147483786" r:id="rId2"/>
    <p:sldLayoutId id="2147483718" r:id="rId3"/>
  </p:sldLayoutIdLst>
  <p:hf hdr="0"/>
  <p:txStyles>
    <p:titleStyle>
      <a:lvl1pPr algn="l" defTabSz="914400" rtl="0" eaLnBrk="1" latinLnBrk="0" hangingPunct="1">
        <a:lnSpc>
          <a:spcPct val="90000"/>
        </a:lnSpc>
        <a:spcBef>
          <a:spcPct val="0"/>
        </a:spcBef>
        <a:buNone/>
        <a:defRPr sz="3200" b="1" i="0" kern="1200">
          <a:solidFill>
            <a:schemeClr val="bg1"/>
          </a:solidFill>
          <a:latin typeface="Century Gothic" panose="020B0502020202020204" pitchFamily="34" charset="0"/>
          <a:ea typeface="+mj-ea"/>
          <a:cs typeface="+mj-cs"/>
        </a:defRPr>
      </a:lvl1pPr>
    </p:titleStyle>
    <p:bodyStyle>
      <a:lvl1pPr marL="173736" indent="-173736" algn="l" defTabSz="914400" rtl="0" eaLnBrk="1" latinLnBrk="0" hangingPunct="1">
        <a:lnSpc>
          <a:spcPct val="90000"/>
        </a:lnSpc>
        <a:spcBef>
          <a:spcPts val="1000"/>
        </a:spcBef>
        <a:buFont typeface="Arial" panose="020B0604020202020204" pitchFamily="34" charset="0"/>
        <a:buNone/>
        <a:defRPr sz="1600" b="0" i="0" kern="0" spc="0" baseline="0">
          <a:solidFill>
            <a:schemeClr val="bg1"/>
          </a:solidFill>
          <a:latin typeface="Century Gothic" panose="020B0502020202020204" pitchFamily="34" charset="0"/>
          <a:ea typeface="+mn-ea"/>
          <a:cs typeface="+mn-cs"/>
        </a:defRPr>
      </a:lvl1pPr>
      <a:lvl2pPr marL="576263" indent="-287338"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2pPr>
      <a:lvl3pPr marL="854075" indent="-277813" algn="l" defTabSz="914400" rtl="0" eaLnBrk="1" latinLnBrk="0" hangingPunct="1">
        <a:lnSpc>
          <a:spcPct val="90000"/>
        </a:lnSpc>
        <a:spcBef>
          <a:spcPts val="1000"/>
        </a:spcBef>
        <a:buFont typeface="Arial" panose="020B0604020202020204" pitchFamily="34" charset="0"/>
        <a:buChar char="•"/>
        <a:tabLst/>
        <a:defRPr sz="1400" b="0" i="0" kern="1200" spc="0">
          <a:solidFill>
            <a:schemeClr val="bg1"/>
          </a:solidFill>
          <a:latin typeface="Century Gothic" panose="020B0502020202020204" pitchFamily="34" charset="0"/>
          <a:ea typeface="+mn-ea"/>
          <a:cs typeface="+mn-cs"/>
        </a:defRPr>
      </a:lvl3pPr>
      <a:lvl4pPr marL="1143000" indent="-288925" algn="l" defTabSz="914400" rtl="0" eaLnBrk="1" latinLnBrk="0" hangingPunct="1">
        <a:lnSpc>
          <a:spcPct val="90000"/>
        </a:lnSpc>
        <a:spcBef>
          <a:spcPts val="1000"/>
        </a:spcBef>
        <a:buFont typeface="Arial" panose="020B0604020202020204" pitchFamily="34" charset="0"/>
        <a:buChar char="•"/>
        <a:tabLst/>
        <a:defRPr sz="1400" b="0" i="0" kern="1200" spc="0">
          <a:solidFill>
            <a:schemeClr val="bg1"/>
          </a:solidFill>
          <a:latin typeface="Century Gothic" panose="020B0502020202020204" pitchFamily="34" charset="0"/>
          <a:ea typeface="+mn-ea"/>
          <a:cs typeface="+mn-cs"/>
        </a:defRPr>
      </a:lvl4pPr>
      <a:lvl5pPr marL="1431925" indent="-288925" algn="l" defTabSz="914400" rtl="0" eaLnBrk="1" latinLnBrk="0" hangingPunct="1">
        <a:lnSpc>
          <a:spcPct val="90000"/>
        </a:lnSpc>
        <a:spcBef>
          <a:spcPts val="1000"/>
        </a:spcBef>
        <a:buFont typeface="Arial" panose="020B0604020202020204" pitchFamily="34" charset="0"/>
        <a:buChar char="•"/>
        <a:tabLst/>
        <a:defRPr sz="1400" b="0" i="0" kern="1200" spc="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4" orient="horz" pos="624">
          <p15:clr>
            <a:srgbClr val="F26B43"/>
          </p15:clr>
        </p15:guide>
        <p15:guide id="6" orient="horz" pos="816" userDrawn="1">
          <p15:clr>
            <a:srgbClr val="F26B43"/>
          </p15:clr>
        </p15:guide>
        <p15:guide id="7" orient="horz" pos="3912">
          <p15:clr>
            <a:srgbClr val="F26B43"/>
          </p15:clr>
        </p15:guide>
        <p15:guide id="8" orient="horz" pos="4200">
          <p15:clr>
            <a:srgbClr val="F26B43"/>
          </p15:clr>
        </p15:guide>
        <p15:guide id="9" orient="horz" pos="4152">
          <p15:clr>
            <a:srgbClr val="F26B43"/>
          </p15:clr>
        </p15:guide>
        <p15:guide id="10"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88598C55-C69C-CA46-9159-8EE5B738AFED}"/>
              </a:ext>
            </a:extLst>
          </p:cNvPr>
          <p:cNvSpPr txBox="1">
            <a:spLocks/>
          </p:cNvSpPr>
          <p:nvPr userDrawn="1"/>
        </p:nvSpPr>
        <p:spPr>
          <a:xfrm>
            <a:off x="800100" y="2752620"/>
            <a:ext cx="5251824" cy="1077313"/>
          </a:xfrm>
          <a:prstGeom prst="rect">
            <a:avLst/>
          </a:prstGeom>
        </p:spPr>
        <p:txBody>
          <a:bodyPr lIns="0" rIns="0" anchor="t" anchorCtr="0"/>
          <a:lstStyle>
            <a:lvl1pPr algn="l" defTabSz="914400" rtl="0" eaLnBrk="1" latinLnBrk="0" hangingPunct="1">
              <a:lnSpc>
                <a:spcPct val="90000"/>
              </a:lnSpc>
              <a:spcBef>
                <a:spcPct val="0"/>
              </a:spcBef>
              <a:buNone/>
              <a:defRPr sz="3300" b="1" kern="1200" spc="0">
                <a:solidFill>
                  <a:schemeClr val="bg2"/>
                </a:solidFill>
                <a:latin typeface="+mj-lt"/>
                <a:ea typeface="+mj-ea"/>
                <a:cs typeface="+mj-cs"/>
              </a:defRPr>
            </a:lvl1pPr>
          </a:lstStyle>
          <a:p>
            <a:r>
              <a:rPr lang="en-US" dirty="0"/>
              <a:t>The Title for the presentation goes here</a:t>
            </a:r>
          </a:p>
        </p:txBody>
      </p:sp>
      <p:sp>
        <p:nvSpPr>
          <p:cNvPr id="8" name="Slide Number Placeholder 4">
            <a:extLst>
              <a:ext uri="{FF2B5EF4-FFF2-40B4-BE49-F238E27FC236}">
                <a16:creationId xmlns:a16="http://schemas.microsoft.com/office/drawing/2014/main" id="{976695F2-71F9-3A42-A3BA-E54F810EDED1}"/>
              </a:ext>
            </a:extLst>
          </p:cNvPr>
          <p:cNvSpPr>
            <a:spLocks noGrp="1"/>
          </p:cNvSpPr>
          <p:nvPr>
            <p:ph type="sldNum" sz="quarter" idx="4"/>
          </p:nvPr>
        </p:nvSpPr>
        <p:spPr>
          <a:xfrm>
            <a:off x="457200" y="6400800"/>
            <a:ext cx="457730" cy="133591"/>
          </a:xfrm>
          <a:prstGeom prst="rect">
            <a:avLst/>
          </a:prstGeom>
        </p:spPr>
        <p:txBody>
          <a:bodyPr vert="horz" lIns="0" tIns="0" rIns="0" bIns="0" rtlCol="0" anchor="ctr"/>
          <a:lstStyle>
            <a:lvl1pPr algn="l">
              <a:defRPr sz="1050">
                <a:solidFill>
                  <a:schemeClr val="bg2"/>
                </a:solidFill>
              </a:defRPr>
            </a:lvl1pPr>
          </a:lstStyle>
          <a:p>
            <a:fld id="{DF250469-B62C-0F44-897B-7C51B683C7AB}" type="slidenum">
              <a:rPr lang="en-US" smtClean="0"/>
              <a:pPr/>
              <a:t>‹#›</a:t>
            </a:fld>
            <a:endParaRPr lang="en-US" dirty="0"/>
          </a:p>
        </p:txBody>
      </p:sp>
    </p:spTree>
    <p:extLst>
      <p:ext uri="{BB962C8B-B14F-4D97-AF65-F5344CB8AC3E}">
        <p14:creationId xmlns:p14="http://schemas.microsoft.com/office/powerpoint/2010/main" val="82982899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Lst>
  <p:hf hdr="0"/>
  <p:txStyles>
    <p:titleStyle>
      <a:lvl1pPr algn="l" defTabSz="914400" rtl="0" eaLnBrk="1" latinLnBrk="0" hangingPunct="1">
        <a:lnSpc>
          <a:spcPct val="90000"/>
        </a:lnSpc>
        <a:spcBef>
          <a:spcPct val="0"/>
        </a:spcBef>
        <a:buNone/>
        <a:defRPr sz="3300" b="1" kern="1200" spc="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spc="35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264">
          <p15:clr>
            <a:srgbClr val="F26B43"/>
          </p15:clr>
        </p15:guide>
        <p15:guide id="3" pos="7416">
          <p15:clr>
            <a:srgbClr val="F26B43"/>
          </p15:clr>
        </p15:guide>
        <p15:guide id="4" orient="horz" pos="3960" userDrawn="1">
          <p15:clr>
            <a:srgbClr val="F26B43"/>
          </p15:clr>
        </p15:guide>
        <p15:guide id="5" orient="horz" pos="2424">
          <p15:clr>
            <a:srgbClr val="F26B43"/>
          </p15:clr>
        </p15:guide>
        <p15:guide id="6" orient="horz" pos="1728">
          <p15:clr>
            <a:srgbClr val="F26B43"/>
          </p15:clr>
        </p15:guide>
        <p15:guide id="7" pos="504">
          <p15:clr>
            <a:srgbClr val="F26B43"/>
          </p15:clr>
        </p15:guide>
        <p15:guide id="8"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721D273-2F5A-9846-833E-886CB2A68554}"/>
              </a:ext>
            </a:extLst>
          </p:cNvPr>
          <p:cNvPicPr>
            <a:picLocks noChangeAspect="1"/>
          </p:cNvPicPr>
          <p:nvPr/>
        </p:nvPicPr>
        <p:blipFill>
          <a:blip r:embed="rId6"/>
          <a:stretch>
            <a:fillRect/>
          </a:stretch>
        </p:blipFill>
        <p:spPr>
          <a:xfrm>
            <a:off x="9736620" y="6106295"/>
            <a:ext cx="2016016" cy="457200"/>
          </a:xfrm>
          <a:prstGeom prst="rect">
            <a:avLst/>
          </a:prstGeom>
        </p:spPr>
      </p:pic>
      <p:sp>
        <p:nvSpPr>
          <p:cNvPr id="8" name="Text Placeholder 5">
            <a:extLst>
              <a:ext uri="{FF2B5EF4-FFF2-40B4-BE49-F238E27FC236}">
                <a16:creationId xmlns:a16="http://schemas.microsoft.com/office/drawing/2014/main" id="{B8CB9436-A061-6246-9B63-3EA5F806197F}"/>
              </a:ext>
            </a:extLst>
          </p:cNvPr>
          <p:cNvSpPr txBox="1">
            <a:spLocks/>
          </p:cNvSpPr>
          <p:nvPr userDrawn="1"/>
        </p:nvSpPr>
        <p:spPr>
          <a:xfrm>
            <a:off x="1286380" y="3176964"/>
            <a:ext cx="6343185" cy="232158"/>
          </a:xfrm>
          <a:prstGeom prst="rect">
            <a:avLst/>
          </a:prstGeom>
        </p:spPr>
        <p:txBody>
          <a:bodyPr vert="horz" lIns="0" tIns="4572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spc="35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itle Placeholder 5">
            <a:extLst>
              <a:ext uri="{FF2B5EF4-FFF2-40B4-BE49-F238E27FC236}">
                <a16:creationId xmlns:a16="http://schemas.microsoft.com/office/drawing/2014/main" id="{7FA55B95-B745-A54E-AC4F-4751FDE1AE18}"/>
              </a:ext>
            </a:extLst>
          </p:cNvPr>
          <p:cNvSpPr>
            <a:spLocks noGrp="1"/>
          </p:cNvSpPr>
          <p:nvPr>
            <p:ph type="title"/>
          </p:nvPr>
        </p:nvSpPr>
        <p:spPr>
          <a:xfrm>
            <a:off x="1295400" y="2057400"/>
            <a:ext cx="6400800" cy="1115641"/>
          </a:xfrm>
          <a:prstGeom prst="rect">
            <a:avLst/>
          </a:prstGeom>
        </p:spPr>
        <p:txBody>
          <a:bodyPr vert="horz" lIns="0" tIns="0" rIns="0" bIns="0" rtlCol="0" anchor="t" anchorCtr="0">
            <a:normAutofit/>
          </a:bodyPr>
          <a:lstStyle/>
          <a:p>
            <a:r>
              <a:rPr lang="en-US" dirty="0"/>
              <a:t>Click to edit Master title style</a:t>
            </a:r>
          </a:p>
        </p:txBody>
      </p:sp>
      <p:sp>
        <p:nvSpPr>
          <p:cNvPr id="12" name="Slide Number Placeholder 4">
            <a:extLst>
              <a:ext uri="{FF2B5EF4-FFF2-40B4-BE49-F238E27FC236}">
                <a16:creationId xmlns:a16="http://schemas.microsoft.com/office/drawing/2014/main" id="{DB94CAE9-6F1E-B949-B110-0662869AC464}"/>
              </a:ext>
            </a:extLst>
          </p:cNvPr>
          <p:cNvSpPr>
            <a:spLocks noGrp="1"/>
          </p:cNvSpPr>
          <p:nvPr>
            <p:ph type="sldNum" sz="quarter" idx="4"/>
          </p:nvPr>
        </p:nvSpPr>
        <p:spPr>
          <a:xfrm>
            <a:off x="457200" y="6400800"/>
            <a:ext cx="457730" cy="133591"/>
          </a:xfrm>
          <a:prstGeom prst="rect">
            <a:avLst/>
          </a:prstGeom>
        </p:spPr>
        <p:txBody>
          <a:bodyPr vert="horz" lIns="0" tIns="0" rIns="0" bIns="0" rtlCol="0" anchor="ctr"/>
          <a:lstStyle>
            <a:lvl1pPr algn="l">
              <a:defRPr sz="1050">
                <a:solidFill>
                  <a:schemeClr val="bg2"/>
                </a:solidFill>
              </a:defRPr>
            </a:lvl1pPr>
          </a:lstStyle>
          <a:p>
            <a:fld id="{DF250469-B62C-0F44-897B-7C51B683C7AB}" type="slidenum">
              <a:rPr lang="en-US" smtClean="0"/>
              <a:pPr/>
              <a:t>‹#›</a:t>
            </a:fld>
            <a:endParaRPr lang="en-US" dirty="0"/>
          </a:p>
        </p:txBody>
      </p:sp>
    </p:spTree>
    <p:extLst>
      <p:ext uri="{BB962C8B-B14F-4D97-AF65-F5344CB8AC3E}">
        <p14:creationId xmlns:p14="http://schemas.microsoft.com/office/powerpoint/2010/main" val="850076729"/>
      </p:ext>
    </p:extLst>
  </p:cSld>
  <p:clrMap bg1="lt1" tx1="dk1" bg2="lt2" tx2="dk2" accent1="accent1" accent2="accent2" accent3="accent3" accent4="accent4" accent5="accent5" accent6="accent6" hlink="hlink" folHlink="folHlink"/>
  <p:sldLayoutIdLst>
    <p:sldLayoutId id="2147483663" r:id="rId1"/>
    <p:sldLayoutId id="2147483723" r:id="rId2"/>
    <p:sldLayoutId id="2147483724" r:id="rId3"/>
    <p:sldLayoutId id="2147483722" r:id="rId4"/>
  </p:sldLayoutIdLst>
  <p:hf hdr="0"/>
  <p:txStyles>
    <p:titleStyle>
      <a:lvl1pPr algn="l" defTabSz="914400" rtl="0" eaLnBrk="1" latinLnBrk="0" hangingPunct="1">
        <a:lnSpc>
          <a:spcPct val="90000"/>
        </a:lnSpc>
        <a:spcBef>
          <a:spcPct val="0"/>
        </a:spcBef>
        <a:buNone/>
        <a:defRPr sz="3600" b="1" kern="1200" spc="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spc="35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userDrawn="1">
          <p15:clr>
            <a:srgbClr val="F26B43"/>
          </p15:clr>
        </p15:guide>
        <p15:guide id="2" pos="264" userDrawn="1">
          <p15:clr>
            <a:srgbClr val="F26B43"/>
          </p15:clr>
        </p15:guide>
        <p15:guide id="3" pos="7416" userDrawn="1">
          <p15:clr>
            <a:srgbClr val="F26B43"/>
          </p15:clr>
        </p15:guide>
        <p15:guide id="4" orient="horz" pos="4056" userDrawn="1">
          <p15:clr>
            <a:srgbClr val="F26B43"/>
          </p15:clr>
        </p15:guide>
        <p15:guide id="5" orient="horz" pos="1992" userDrawn="1">
          <p15:clr>
            <a:srgbClr val="F26B43"/>
          </p15:clr>
        </p15:guide>
        <p15:guide id="6" orient="horz" pos="1296" userDrawn="1">
          <p15:clr>
            <a:srgbClr val="F26B43"/>
          </p15:clr>
        </p15:guide>
        <p15:guide id="7" pos="816" userDrawn="1">
          <p15:clr>
            <a:srgbClr val="F26B43"/>
          </p15:clr>
        </p15:guide>
        <p15:guide id="8" pos="48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dirty="0"/>
          </a:p>
        </p:txBody>
      </p:sp>
      <p:sp>
        <p:nvSpPr>
          <p:cNvPr id="12" name="Title 7">
            <a:extLst>
              <a:ext uri="{FF2B5EF4-FFF2-40B4-BE49-F238E27FC236}">
                <a16:creationId xmlns:a16="http://schemas.microsoft.com/office/drawing/2014/main" id="{39F80C0C-B9B0-E546-8C51-E6F4BF81A014}"/>
              </a:ext>
            </a:extLst>
          </p:cNvPr>
          <p:cNvSpPr txBox="1">
            <a:spLocks/>
          </p:cNvSpPr>
          <p:nvPr userDrawn="1"/>
        </p:nvSpPr>
        <p:spPr>
          <a:xfrm>
            <a:off x="935563" y="2937833"/>
            <a:ext cx="6562517" cy="982333"/>
          </a:xfrm>
          <a:prstGeom prst="rect">
            <a:avLst/>
          </a:prstGeom>
        </p:spPr>
        <p:txBody>
          <a:bodyPr/>
          <a:lstStyle>
            <a:lvl1pPr algn="l" defTabSz="914400" rtl="0" eaLnBrk="1" latinLnBrk="0" hangingPunct="1">
              <a:lnSpc>
                <a:spcPct val="90000"/>
              </a:lnSpc>
              <a:spcBef>
                <a:spcPct val="0"/>
              </a:spcBef>
              <a:buNone/>
              <a:defRPr sz="3600" kern="1200">
                <a:solidFill>
                  <a:schemeClr val="bg2"/>
                </a:solidFill>
                <a:latin typeface="+mj-lt"/>
                <a:ea typeface="+mj-ea"/>
                <a:cs typeface="+mj-cs"/>
              </a:defRPr>
            </a:lvl1pPr>
          </a:lstStyle>
          <a:p>
            <a:endParaRPr lang="en-US" b="1" i="0" spc="0" baseline="0" dirty="0">
              <a:latin typeface="Century Gothic" panose="020B0502020202020204" pitchFamily="34" charset="0"/>
            </a:endParaRPr>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b" anchorCtr="0">
            <a:normAutofit/>
          </a:bodyPr>
          <a:lstStyle/>
          <a:p>
            <a:r>
              <a:rPr lang="en-US" dirty="0"/>
              <a:t>Header for slide goes here</a:t>
            </a:r>
          </a:p>
        </p:txBody>
      </p:sp>
      <p:sp>
        <p:nvSpPr>
          <p:cNvPr id="8" name="Slide Number Placeholder 7">
            <a:extLst>
              <a:ext uri="{FF2B5EF4-FFF2-40B4-BE49-F238E27FC236}">
                <a16:creationId xmlns:a16="http://schemas.microsoft.com/office/drawing/2014/main" id="{299BE51B-ED2C-9648-AAC2-E898AA32EA69}"/>
              </a:ext>
            </a:extLst>
          </p:cNvPr>
          <p:cNvSpPr>
            <a:spLocks noGrp="1"/>
          </p:cNvSpPr>
          <p:nvPr>
            <p:ph type="sldNum" sz="quarter" idx="4"/>
          </p:nvPr>
        </p:nvSpPr>
        <p:spPr>
          <a:xfrm>
            <a:off x="11430000" y="6400800"/>
            <a:ext cx="324997" cy="140185"/>
          </a:xfrm>
          <a:prstGeom prst="rect">
            <a:avLst/>
          </a:prstGeom>
        </p:spPr>
        <p:txBody>
          <a:bodyPr vert="horz" lIns="0" tIns="0" rIns="0" bIns="0" rtlCol="0" anchor="ctr"/>
          <a:lstStyle>
            <a:lvl1pPr algn="r">
              <a:defRPr sz="1050">
                <a:solidFill>
                  <a:schemeClr val="bg2"/>
                </a:solidFill>
              </a:defRPr>
            </a:lvl1pPr>
          </a:lstStyle>
          <a:p>
            <a:r>
              <a:rPr lang="en-US" dirty="0"/>
              <a:t>  </a:t>
            </a:r>
            <a:fld id="{E0E21186-8CC3-194A-9753-0BBC1EC778BB}" type="slidenum">
              <a:rPr lang="en-US" smtClean="0"/>
              <a:pPr/>
              <a:t>‹#›</a:t>
            </a:fld>
            <a:endParaRPr lang="en-US" dirty="0"/>
          </a:p>
        </p:txBody>
      </p:sp>
      <p:sp>
        <p:nvSpPr>
          <p:cNvPr id="9" name="Text Placeholder 8">
            <a:extLst>
              <a:ext uri="{FF2B5EF4-FFF2-40B4-BE49-F238E27FC236}">
                <a16:creationId xmlns:a16="http://schemas.microsoft.com/office/drawing/2014/main" id="{8D4C849F-B8F3-5146-8A69-4D3715EC4297}"/>
              </a:ext>
            </a:extLst>
          </p:cNvPr>
          <p:cNvSpPr>
            <a:spLocks noGrp="1"/>
          </p:cNvSpPr>
          <p:nvPr>
            <p:ph type="body" idx="1"/>
          </p:nvPr>
        </p:nvSpPr>
        <p:spPr>
          <a:xfrm>
            <a:off x="573206" y="1586902"/>
            <a:ext cx="10515600" cy="4351338"/>
          </a:xfrm>
          <a:prstGeom prst="rect">
            <a:avLst/>
          </a:prstGeom>
        </p:spPr>
        <p:txBody>
          <a:bodyPr vert="horz" lIns="91440" tIns="45720" rIns="91440" bIns="45720" rtlCol="0">
            <a:normAutofit/>
          </a:bodyPr>
          <a:lstStyle/>
          <a:p>
            <a:pPr lvl="0"/>
            <a:r>
              <a:rPr lang="en-US" dirty="0"/>
              <a:t>Click to edit Master text styles</a:t>
            </a:r>
          </a:p>
          <a:p>
            <a:pPr lvl="3"/>
            <a:r>
              <a:rPr lang="en-US" dirty="0"/>
              <a:t>Second level</a:t>
            </a:r>
          </a:p>
          <a:p>
            <a:pPr lvl="4"/>
            <a:r>
              <a:rPr lang="en-US" dirty="0"/>
              <a:t>Third level </a:t>
            </a:r>
          </a:p>
          <a:p>
            <a:pPr lvl="5"/>
            <a:r>
              <a:rPr lang="en-US" dirty="0"/>
              <a:t>Fourth Level</a:t>
            </a:r>
          </a:p>
          <a:p>
            <a:pPr lvl="6"/>
            <a:r>
              <a:rPr lang="en-US" dirty="0"/>
              <a:t>Fifth level </a:t>
            </a:r>
          </a:p>
        </p:txBody>
      </p:sp>
    </p:spTree>
    <p:extLst>
      <p:ext uri="{BB962C8B-B14F-4D97-AF65-F5344CB8AC3E}">
        <p14:creationId xmlns:p14="http://schemas.microsoft.com/office/powerpoint/2010/main" val="127178654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800" r:id="rId3"/>
    <p:sldLayoutId id="2147483738" r:id="rId4"/>
    <p:sldLayoutId id="2147483799" r:id="rId5"/>
  </p:sldLayoutIdLst>
  <p:hf hdr="0"/>
  <p:txStyles>
    <p:titleStyle>
      <a:lvl1pPr algn="l" defTabSz="914400" rtl="0" eaLnBrk="1" latinLnBrk="0" hangingPunct="1">
        <a:lnSpc>
          <a:spcPct val="90000"/>
        </a:lnSpc>
        <a:spcBef>
          <a:spcPct val="0"/>
        </a:spcBef>
        <a:buNone/>
        <a:defRPr sz="3200" b="1" i="0" kern="1200">
          <a:solidFill>
            <a:schemeClr val="bg2"/>
          </a:solidFill>
          <a:latin typeface="Century Gothic" panose="020B0502020202020204" pitchFamily="34" charset="0"/>
          <a:ea typeface="+mj-ea"/>
          <a:cs typeface="+mj-cs"/>
        </a:defRPr>
      </a:lvl1pPr>
    </p:titleStyle>
    <p:bodyStyle>
      <a:lvl1pPr marL="173736" indent="-173736" algn="l" defTabSz="914400" rtl="0" eaLnBrk="1" latinLnBrk="0" hangingPunct="1">
        <a:lnSpc>
          <a:spcPct val="90000"/>
        </a:lnSpc>
        <a:spcBef>
          <a:spcPts val="1000"/>
        </a:spcBef>
        <a:buFont typeface="Arial" panose="020B0604020202020204" pitchFamily="34" charset="0"/>
        <a:buNone/>
        <a:tabLst/>
        <a:defRPr sz="1600" b="0" i="0" kern="0" spc="0" baseline="0">
          <a:solidFill>
            <a:schemeClr val="bg2"/>
          </a:solidFill>
          <a:latin typeface="Century Gothic" panose="020B0502020202020204" pitchFamily="34" charset="0"/>
          <a:ea typeface="+mn-ea"/>
          <a:cs typeface="+mn-cs"/>
        </a:defRPr>
      </a:lvl1pPr>
      <a:lvl2pPr marL="173736" indent="-173736" algn="l" defTabSz="914400" rtl="0" eaLnBrk="1" latinLnBrk="0" hangingPunct="1">
        <a:lnSpc>
          <a:spcPct val="90000"/>
        </a:lnSpc>
        <a:spcBef>
          <a:spcPts val="1000"/>
        </a:spcBef>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2pPr>
      <a:lvl3pPr marL="854075" indent="-277813" algn="l" defTabSz="914400" rtl="0" eaLnBrk="1" latinLnBrk="0" hangingPunct="1">
        <a:lnSpc>
          <a:spcPct val="90000"/>
        </a:lnSpc>
        <a:spcBef>
          <a:spcPts val="1000"/>
        </a:spcBef>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3pPr>
      <a:lvl4pPr marL="576263" indent="-287338" algn="l" defTabSz="914400" rtl="0" eaLnBrk="1" latinLnBrk="0" hangingPunct="1">
        <a:lnSpc>
          <a:spcPct val="90000"/>
        </a:lnSpc>
        <a:spcBef>
          <a:spcPts val="1000"/>
        </a:spcBef>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4pPr>
      <a:lvl5pPr marL="914400" indent="-338138" algn="l" defTabSz="914400" rtl="0" eaLnBrk="1" latinLnBrk="0" hangingPunct="1">
        <a:lnSpc>
          <a:spcPct val="90000"/>
        </a:lnSpc>
        <a:spcBef>
          <a:spcPts val="1000"/>
        </a:spcBef>
        <a:buFont typeface="Arial" panose="020B0604020202020204" pitchFamily="34" charset="0"/>
        <a:buChar char="•"/>
        <a:tabLst/>
        <a:defRPr sz="1400" b="0" i="0" kern="1200">
          <a:solidFill>
            <a:schemeClr val="bg2"/>
          </a:solidFill>
          <a:latin typeface="Century Gothic" panose="020B0502020202020204" pitchFamily="34" charset="0"/>
          <a:ea typeface="+mn-ea"/>
          <a:cs typeface="+mn-cs"/>
        </a:defRPr>
      </a:lvl5pPr>
      <a:lvl6pPr marL="1203325" indent="-288925" algn="l" defTabSz="914400" rtl="0" eaLnBrk="1" latinLnBrk="0" hangingPunct="1">
        <a:lnSpc>
          <a:spcPct val="90000"/>
        </a:lnSpc>
        <a:spcBef>
          <a:spcPts val="1000"/>
        </a:spcBef>
        <a:buFont typeface="Arial" panose="020B0604020202020204" pitchFamily="34" charset="0"/>
        <a:buChar char="•"/>
        <a:tabLst>
          <a:tab pos="914400" algn="l"/>
        </a:tabLst>
        <a:defRPr sz="1400" kern="1200">
          <a:solidFill>
            <a:schemeClr val="bg2"/>
          </a:solidFill>
          <a:latin typeface="+mn-lt"/>
          <a:ea typeface="+mn-ea"/>
          <a:cs typeface="+mn-cs"/>
        </a:defRPr>
      </a:lvl6pPr>
      <a:lvl7pPr marL="1490663" indent="-287338" algn="l" defTabSz="914400" rtl="0" eaLnBrk="1" latinLnBrk="0" hangingPunct="1">
        <a:lnSpc>
          <a:spcPct val="90000"/>
        </a:lnSpc>
        <a:spcBef>
          <a:spcPts val="1000"/>
        </a:spcBef>
        <a:buFont typeface="Arial" panose="020B0604020202020204" pitchFamily="34" charset="0"/>
        <a:buChar char="•"/>
        <a:defRPr sz="1400" kern="1200">
          <a:solidFill>
            <a:schemeClr val="bg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40" userDrawn="1">
          <p15:clr>
            <a:srgbClr val="F26B43"/>
          </p15:clr>
        </p15:guide>
        <p15:guide id="2" pos="264" userDrawn="1">
          <p15:clr>
            <a:srgbClr val="F26B43"/>
          </p15:clr>
        </p15:guide>
        <p15:guide id="3" orient="horz" pos="360" userDrawn="1">
          <p15:clr>
            <a:srgbClr val="F26B43"/>
          </p15:clr>
        </p15:guide>
        <p15:guide id="5" orient="horz" pos="840" userDrawn="1">
          <p15:clr>
            <a:srgbClr val="F26B43"/>
          </p15:clr>
        </p15:guide>
        <p15:guide id="6" orient="horz" pos="624" userDrawn="1">
          <p15:clr>
            <a:srgbClr val="F26B43"/>
          </p15:clr>
        </p15:guide>
        <p15:guide id="7" orient="horz" pos="3912" userDrawn="1">
          <p15:clr>
            <a:srgbClr val="F26B43"/>
          </p15:clr>
        </p15:guide>
        <p15:guide id="8" orient="horz" pos="4200" userDrawn="1">
          <p15:clr>
            <a:srgbClr val="F26B43"/>
          </p15:clr>
        </p15:guide>
        <p15:guide id="9" orient="horz" pos="4128" userDrawn="1">
          <p15:clr>
            <a:srgbClr val="F26B43"/>
          </p15:clr>
        </p15:guide>
        <p15:guide id="10" orient="horz" pos="4032" userDrawn="1">
          <p15:clr>
            <a:srgbClr val="F26B43"/>
          </p15:clr>
        </p15:guide>
        <p15:guide id="11" pos="724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dirty="0"/>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b" anchorCtr="0">
            <a:normAutofit/>
          </a:bodyPr>
          <a:lstStyle/>
          <a:p>
            <a:r>
              <a:rPr lang="en-US" dirty="0"/>
              <a:t>Header for slide goes here</a:t>
            </a:r>
          </a:p>
        </p:txBody>
      </p:sp>
      <p:sp>
        <p:nvSpPr>
          <p:cNvPr id="4" name="Text Placeholder 3">
            <a:extLst>
              <a:ext uri="{FF2B5EF4-FFF2-40B4-BE49-F238E27FC236}">
                <a16:creationId xmlns:a16="http://schemas.microsoft.com/office/drawing/2014/main" id="{1EE8A63F-4DF3-6E4D-90DF-F4E11643C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0"/>
            <a:r>
              <a:rPr lang="en-US" dirty="0"/>
              <a:t>Enter Text</a:t>
            </a:r>
          </a:p>
          <a:p>
            <a:pPr lvl="1"/>
            <a:r>
              <a:rPr lang="en-US" dirty="0"/>
              <a:t>Second level</a:t>
            </a:r>
          </a:p>
          <a:p>
            <a:pPr lvl="2"/>
            <a:r>
              <a:rPr lang="en-US" dirty="0"/>
              <a:t>Third level </a:t>
            </a:r>
          </a:p>
          <a:p>
            <a:pPr lvl="3"/>
            <a:r>
              <a:rPr lang="en-US" dirty="0"/>
              <a:t>Fourth level</a:t>
            </a:r>
          </a:p>
          <a:p>
            <a:pPr lvl="4"/>
            <a:r>
              <a:rPr lang="en-US" dirty="0"/>
              <a:t>Fifth level</a:t>
            </a:r>
          </a:p>
          <a:p>
            <a:pPr lvl="5"/>
            <a:r>
              <a:rPr lang="en-US" dirty="0"/>
              <a:t>Sixth level </a:t>
            </a:r>
          </a:p>
        </p:txBody>
      </p:sp>
      <p:sp>
        <p:nvSpPr>
          <p:cNvPr id="27" name="Slide Number Placeholder 7">
            <a:extLst>
              <a:ext uri="{FF2B5EF4-FFF2-40B4-BE49-F238E27FC236}">
                <a16:creationId xmlns:a16="http://schemas.microsoft.com/office/drawing/2014/main" id="{7C83EC1E-10F8-714D-84C3-1120E5FD21D2}"/>
              </a:ext>
            </a:extLst>
          </p:cNvPr>
          <p:cNvSpPr>
            <a:spLocks noGrp="1"/>
          </p:cNvSpPr>
          <p:nvPr>
            <p:ph type="sldNum" sz="quarter" idx="4"/>
          </p:nvPr>
        </p:nvSpPr>
        <p:spPr>
          <a:xfrm>
            <a:off x="11430000" y="6400800"/>
            <a:ext cx="296277" cy="137352"/>
          </a:xfrm>
          <a:prstGeom prst="rect">
            <a:avLst/>
          </a:prstGeom>
        </p:spPr>
        <p:txBody>
          <a:bodyPr vert="horz" lIns="0" tIns="0" rIns="0" bIns="0" rtlCol="0" anchor="ctr"/>
          <a:lstStyle>
            <a:lvl1pPr algn="l">
              <a:defRPr sz="1050">
                <a:solidFill>
                  <a:schemeClr val="tx1"/>
                </a:solidFill>
              </a:defRPr>
            </a:lvl1pPr>
          </a:lstStyle>
          <a:p>
            <a:pPr algn="r"/>
            <a:r>
              <a:rPr lang="en-US" dirty="0"/>
              <a:t>  </a:t>
            </a:r>
            <a:fld id="{E0E21186-8CC3-194A-9753-0BBC1EC778BB}" type="slidenum">
              <a:rPr lang="en-US" smtClean="0"/>
              <a:pPr algn="r"/>
              <a:t>‹#›</a:t>
            </a:fld>
            <a:endParaRPr lang="en-US" dirty="0"/>
          </a:p>
        </p:txBody>
      </p:sp>
    </p:spTree>
    <p:extLst>
      <p:ext uri="{BB962C8B-B14F-4D97-AF65-F5344CB8AC3E}">
        <p14:creationId xmlns:p14="http://schemas.microsoft.com/office/powerpoint/2010/main" val="3842936411"/>
      </p:ext>
    </p:extLst>
  </p:cSld>
  <p:clrMap bg1="lt1" tx1="dk1" bg2="lt2" tx2="dk2" accent1="accent1" accent2="accent2" accent3="accent3" accent4="accent4" accent5="accent5" accent6="accent6" hlink="hlink" folHlink="folHlink"/>
  <p:sldLayoutIdLst>
    <p:sldLayoutId id="2147483806" r:id="rId1"/>
    <p:sldLayoutId id="2147483803" r:id="rId2"/>
    <p:sldLayoutId id="2147483804" r:id="rId3"/>
    <p:sldLayoutId id="2147483808" r:id="rId4"/>
  </p:sldLayoutIdLst>
  <p:hf hdr="0"/>
  <p:txStyles>
    <p:titleStyle>
      <a:lvl1pPr algn="l" defTabSz="914400" rtl="0" eaLnBrk="1" latinLnBrk="0" hangingPunct="1">
        <a:lnSpc>
          <a:spcPct val="90000"/>
        </a:lnSpc>
        <a:spcBef>
          <a:spcPct val="0"/>
        </a:spcBef>
        <a:buNone/>
        <a:defRPr sz="3200" b="1" i="0" kern="1200">
          <a:solidFill>
            <a:schemeClr val="bg1"/>
          </a:solidFill>
          <a:latin typeface="Century Gothic" panose="020B0502020202020204" pitchFamily="34" charset="0"/>
          <a:ea typeface="+mj-ea"/>
          <a:cs typeface="+mj-cs"/>
        </a:defRPr>
      </a:lvl1pPr>
    </p:titleStyle>
    <p:bodyStyle>
      <a:lvl1pPr marL="285750" indent="-285750" algn="l" defTabSz="914400" rtl="0" eaLnBrk="1" latinLnBrk="0" hangingPunct="1">
        <a:lnSpc>
          <a:spcPct val="90000"/>
        </a:lnSpc>
        <a:spcBef>
          <a:spcPts val="1000"/>
        </a:spcBef>
        <a:buFont typeface="Arial" panose="020B0604020202020204" pitchFamily="34" charset="0"/>
        <a:buChar char="•"/>
        <a:defRPr sz="1800" b="0" i="0" kern="0" spc="0" baseline="0">
          <a:solidFill>
            <a:srgbClr val="102341"/>
          </a:solidFill>
          <a:latin typeface="Century Gothic" panose="020B0502020202020204" pitchFamily="34" charset="0"/>
          <a:ea typeface="+mn-ea"/>
          <a:cs typeface="+mn-cs"/>
        </a:defRPr>
      </a:lvl1pPr>
      <a:lvl2pPr marL="576263" indent="-287338" algn="l" defTabSz="914400" rtl="0" eaLnBrk="1" latinLnBrk="0" hangingPunct="1">
        <a:lnSpc>
          <a:spcPct val="90000"/>
        </a:lnSpc>
        <a:spcBef>
          <a:spcPts val="1000"/>
        </a:spcBef>
        <a:buFont typeface="Arial" panose="020B0604020202020204" pitchFamily="34" charset="0"/>
        <a:buChar char="•"/>
        <a:tabLst/>
        <a:defRPr sz="1600" b="0" i="0" kern="1200" spc="0">
          <a:solidFill>
            <a:srgbClr val="102341"/>
          </a:solidFill>
          <a:latin typeface="Century Gothic" panose="020B0502020202020204" pitchFamily="34" charset="0"/>
          <a:ea typeface="+mn-ea"/>
          <a:cs typeface="+mn-cs"/>
        </a:defRPr>
      </a:lvl2pPr>
      <a:lvl3pPr marL="854075" indent="-277813" algn="l" defTabSz="914400" rtl="0" eaLnBrk="1" latinLnBrk="0" hangingPunct="1">
        <a:lnSpc>
          <a:spcPct val="90000"/>
        </a:lnSpc>
        <a:spcBef>
          <a:spcPts val="1000"/>
        </a:spcBef>
        <a:buFont typeface="Arial" panose="020B0604020202020204" pitchFamily="34" charset="0"/>
        <a:buChar char="•"/>
        <a:tabLst/>
        <a:defRPr sz="1400" b="0" i="0" kern="1200" spc="0">
          <a:solidFill>
            <a:srgbClr val="102341"/>
          </a:solidFill>
          <a:latin typeface="Century Gothic" panose="020B0502020202020204" pitchFamily="34" charset="0"/>
          <a:ea typeface="+mn-ea"/>
          <a:cs typeface="+mn-cs"/>
        </a:defRPr>
      </a:lvl3pPr>
      <a:lvl4pPr marL="1143000" indent="-288925" algn="l" defTabSz="914400" rtl="0" eaLnBrk="1" latinLnBrk="0" hangingPunct="1">
        <a:lnSpc>
          <a:spcPct val="90000"/>
        </a:lnSpc>
        <a:spcBef>
          <a:spcPts val="1000"/>
        </a:spcBef>
        <a:buFont typeface="Arial" panose="020B0604020202020204" pitchFamily="34" charset="0"/>
        <a:buChar char="•"/>
        <a:tabLst/>
        <a:defRPr sz="1400" b="0" i="0" kern="1200" spc="0">
          <a:solidFill>
            <a:srgbClr val="102341"/>
          </a:solidFill>
          <a:latin typeface="Century Gothic" panose="020B0502020202020204" pitchFamily="34" charset="0"/>
          <a:ea typeface="+mn-ea"/>
          <a:cs typeface="+mn-cs"/>
        </a:defRPr>
      </a:lvl4pPr>
      <a:lvl5pPr marL="1143000" indent="288925" algn="l" defTabSz="914400" rtl="0" eaLnBrk="1" latinLnBrk="0" hangingPunct="1">
        <a:lnSpc>
          <a:spcPct val="90000"/>
        </a:lnSpc>
        <a:spcBef>
          <a:spcPts val="1000"/>
        </a:spcBef>
        <a:buFont typeface="Arial" panose="020B0604020202020204" pitchFamily="34" charset="0"/>
        <a:buChar char="•"/>
        <a:tabLst/>
        <a:defRPr sz="1400" b="0" i="0" kern="1200" spc="0">
          <a:solidFill>
            <a:srgbClr val="102341"/>
          </a:solidFill>
          <a:latin typeface="Century Gothic" panose="020B0502020202020204" pitchFamily="34" charset="0"/>
          <a:ea typeface="+mn-ea"/>
          <a:cs typeface="+mn-cs"/>
        </a:defRPr>
      </a:lvl5pPr>
      <a:lvl6pPr marL="1719263" indent="-287338" algn="l" defTabSz="914400" rtl="0" eaLnBrk="1" latinLnBrk="0" hangingPunct="1">
        <a:lnSpc>
          <a:spcPct val="90000"/>
        </a:lnSpc>
        <a:spcBef>
          <a:spcPts val="1000"/>
        </a:spcBef>
        <a:buFont typeface="Arial" panose="020B0604020202020204" pitchFamily="34" charset="0"/>
        <a:buChar char="•"/>
        <a:defRPr sz="1400" kern="1200">
          <a:solidFill>
            <a:srgbClr val="10234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4" orient="horz" pos="624">
          <p15:clr>
            <a:srgbClr val="F26B43"/>
          </p15:clr>
        </p15:guide>
        <p15:guide id="6" orient="horz" pos="696">
          <p15:clr>
            <a:srgbClr val="F26B43"/>
          </p15:clr>
        </p15:guide>
        <p15:guide id="7" orient="horz" pos="3912">
          <p15:clr>
            <a:srgbClr val="F26B43"/>
          </p15:clr>
        </p15:guide>
        <p15:guide id="8" orient="horz" pos="4200">
          <p15:clr>
            <a:srgbClr val="F26B43"/>
          </p15:clr>
        </p15:guide>
        <p15:guide id="9" orient="horz" pos="4128" userDrawn="1">
          <p15:clr>
            <a:srgbClr val="F26B43"/>
          </p15:clr>
        </p15:guide>
        <p15:guide id="10" orient="horz" pos="403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dirty="0"/>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b" anchorCtr="0">
            <a:normAutofit/>
          </a:bodyPr>
          <a:lstStyle/>
          <a:p>
            <a:r>
              <a:rPr lang="en-US" dirty="0"/>
              <a:t>Header for slide goes here</a:t>
            </a:r>
          </a:p>
        </p:txBody>
      </p:sp>
      <p:sp>
        <p:nvSpPr>
          <p:cNvPr id="4" name="Text Placeholder 3">
            <a:extLst>
              <a:ext uri="{FF2B5EF4-FFF2-40B4-BE49-F238E27FC236}">
                <a16:creationId xmlns:a16="http://schemas.microsoft.com/office/drawing/2014/main" id="{1EE8A63F-4DF3-6E4D-90DF-F4E11643C637}"/>
              </a:ext>
            </a:extLst>
          </p:cNvPr>
          <p:cNvSpPr>
            <a:spLocks noGrp="1"/>
          </p:cNvSpPr>
          <p:nvPr>
            <p:ph type="body" idx="1"/>
          </p:nvPr>
        </p:nvSpPr>
        <p:spPr>
          <a:xfrm>
            <a:off x="419100" y="133350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 </a:t>
            </a:r>
          </a:p>
        </p:txBody>
      </p:sp>
      <p:sp>
        <p:nvSpPr>
          <p:cNvPr id="12" name="Slide Number Placeholder 7">
            <a:extLst>
              <a:ext uri="{FF2B5EF4-FFF2-40B4-BE49-F238E27FC236}">
                <a16:creationId xmlns:a16="http://schemas.microsoft.com/office/drawing/2014/main" id="{484372DB-FA13-0549-9B49-79CF33FAAB2D}"/>
              </a:ext>
            </a:extLst>
          </p:cNvPr>
          <p:cNvSpPr>
            <a:spLocks noGrp="1"/>
          </p:cNvSpPr>
          <p:nvPr>
            <p:ph type="sldNum" sz="quarter" idx="4"/>
          </p:nvPr>
        </p:nvSpPr>
        <p:spPr>
          <a:xfrm>
            <a:off x="11505063" y="6420241"/>
            <a:ext cx="324997" cy="140185"/>
          </a:xfrm>
          <a:prstGeom prst="rect">
            <a:avLst/>
          </a:prstGeom>
        </p:spPr>
        <p:txBody>
          <a:bodyPr vert="horz" lIns="0" tIns="0" rIns="0" bIns="0" rtlCol="0" anchor="ctr"/>
          <a:lstStyle>
            <a:lvl1pPr algn="l">
              <a:defRPr sz="1050">
                <a:solidFill>
                  <a:schemeClr val="bg1"/>
                </a:solidFill>
              </a:defRPr>
            </a:lvl1pPr>
          </a:lstStyle>
          <a:p>
            <a:pPr algn="r"/>
            <a:r>
              <a:rPr lang="en-US" dirty="0"/>
              <a:t>  </a:t>
            </a:r>
            <a:fld id="{E0E21186-8CC3-194A-9753-0BBC1EC778BB}" type="slidenum">
              <a:rPr lang="en-US" smtClean="0"/>
              <a:pPr algn="r"/>
              <a:t>‹#›</a:t>
            </a:fld>
            <a:endParaRPr lang="en-US" dirty="0"/>
          </a:p>
        </p:txBody>
      </p:sp>
    </p:spTree>
    <p:extLst>
      <p:ext uri="{BB962C8B-B14F-4D97-AF65-F5344CB8AC3E}">
        <p14:creationId xmlns:p14="http://schemas.microsoft.com/office/powerpoint/2010/main" val="3954890980"/>
      </p:ext>
    </p:extLst>
  </p:cSld>
  <p:clrMap bg1="lt1" tx1="dk1" bg2="lt2" tx2="dk2" accent1="accent1" accent2="accent2" accent3="accent3" accent4="accent4" accent5="accent5" accent6="accent6" hlink="hlink" folHlink="folHlink"/>
  <p:sldLayoutIdLst>
    <p:sldLayoutId id="2147483741" r:id="rId1"/>
    <p:sldLayoutId id="2147483770" r:id="rId2"/>
    <p:sldLayoutId id="2147483787" r:id="rId3"/>
    <p:sldLayoutId id="2147483766" r:id="rId4"/>
    <p:sldLayoutId id="2147483772" r:id="rId5"/>
    <p:sldLayoutId id="2147483773" r:id="rId6"/>
  </p:sldLayoutIdLst>
  <p:hf hdr="0"/>
  <p:txStyles>
    <p:titleStyle>
      <a:lvl1pPr algn="l" defTabSz="914400" rtl="0" eaLnBrk="1" latinLnBrk="0" hangingPunct="1">
        <a:lnSpc>
          <a:spcPct val="90000"/>
        </a:lnSpc>
        <a:spcBef>
          <a:spcPct val="0"/>
        </a:spcBef>
        <a:buNone/>
        <a:defRPr sz="3200" b="1" i="0" kern="1200">
          <a:solidFill>
            <a:schemeClr val="bg1"/>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0" spc="0" baseline="0">
          <a:solidFill>
            <a:schemeClr val="bg1"/>
          </a:solidFill>
          <a:latin typeface="Century Gothic" panose="020B0502020202020204" pitchFamily="34" charset="0"/>
          <a:ea typeface="+mn-ea"/>
          <a:cs typeface="+mn-cs"/>
        </a:defRPr>
      </a:lvl1pPr>
      <a:lvl2pPr marL="573088" indent="-285750" algn="l" defTabSz="914400" rtl="0" eaLnBrk="1" latinLnBrk="0" hangingPunct="1">
        <a:lnSpc>
          <a:spcPct val="90000"/>
        </a:lnSpc>
        <a:spcBef>
          <a:spcPts val="1000"/>
        </a:spcBef>
        <a:buFont typeface="Arial" panose="020B0604020202020204" pitchFamily="34" charset="0"/>
        <a:buChar char="•"/>
        <a:tabLst/>
        <a:defRPr sz="1600" b="0" i="0" kern="1200">
          <a:solidFill>
            <a:schemeClr val="tx1"/>
          </a:solidFill>
          <a:latin typeface="Century Gothic" panose="020B0502020202020204" pitchFamily="34" charset="0"/>
          <a:ea typeface="+mn-ea"/>
          <a:cs typeface="+mn-cs"/>
        </a:defRPr>
      </a:lvl2pPr>
      <a:lvl3pPr marL="862013" indent="-287338" algn="l" defTabSz="914400" rtl="0" eaLnBrk="1" latinLnBrk="0" hangingPunct="1">
        <a:lnSpc>
          <a:spcPct val="90000"/>
        </a:lnSpc>
        <a:spcBef>
          <a:spcPts val="1000"/>
        </a:spcBef>
        <a:buFont typeface="Arial" panose="020B0604020202020204" pitchFamily="34" charset="0"/>
        <a:buChar char="•"/>
        <a:tabLst/>
        <a:defRPr sz="1400" b="0" i="0" kern="1200">
          <a:solidFill>
            <a:schemeClr val="tx1"/>
          </a:solidFill>
          <a:latin typeface="Century Gothic" panose="020B0502020202020204" pitchFamily="34" charset="0"/>
          <a:ea typeface="+mn-ea"/>
          <a:cs typeface="+mn-cs"/>
        </a:defRPr>
      </a:lvl3pPr>
      <a:lvl4pPr marL="1147763" indent="-285750" algn="l" defTabSz="914400" rtl="0" eaLnBrk="1" latinLnBrk="0" hangingPunct="1">
        <a:lnSpc>
          <a:spcPct val="90000"/>
        </a:lnSpc>
        <a:spcBef>
          <a:spcPts val="1000"/>
        </a:spcBef>
        <a:buFont typeface="Arial" panose="020B0604020202020204" pitchFamily="34" charset="0"/>
        <a:buChar char="•"/>
        <a:tabLst/>
        <a:defRPr sz="1400" b="0" i="0" kern="1200">
          <a:solidFill>
            <a:schemeClr val="tx1"/>
          </a:solidFill>
          <a:latin typeface="Century Gothic" panose="020B0502020202020204" pitchFamily="34" charset="0"/>
          <a:ea typeface="+mn-ea"/>
          <a:cs typeface="+mn-cs"/>
        </a:defRPr>
      </a:lvl4pPr>
      <a:lvl5pPr marL="1423988" indent="-276225" algn="l" defTabSz="914400" rtl="0" eaLnBrk="1" latinLnBrk="0" hangingPunct="1">
        <a:lnSpc>
          <a:spcPct val="90000"/>
        </a:lnSpc>
        <a:spcBef>
          <a:spcPts val="1000"/>
        </a:spcBef>
        <a:buFont typeface="Arial" panose="020B0604020202020204" pitchFamily="34" charset="0"/>
        <a:buChar char="•"/>
        <a:tabLst/>
        <a:defRPr sz="1400" b="0" i="0" kern="1200">
          <a:solidFill>
            <a:schemeClr val="tx1"/>
          </a:solidFill>
          <a:latin typeface="Century Gothic" panose="020B0502020202020204" pitchFamily="34" charset="0"/>
          <a:ea typeface="+mn-ea"/>
          <a:cs typeface="+mn-cs"/>
        </a:defRPr>
      </a:lvl5pPr>
      <a:lvl6pPr marL="1711325" indent="-287338"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5" orient="horz" pos="840" userDrawn="1">
          <p15:clr>
            <a:srgbClr val="F26B43"/>
          </p15:clr>
        </p15:guide>
        <p15:guide id="6" orient="horz" pos="624" userDrawn="1">
          <p15:clr>
            <a:srgbClr val="F26B43"/>
          </p15:clr>
        </p15:guide>
        <p15:guide id="7" orient="horz" pos="3912">
          <p15:clr>
            <a:srgbClr val="F26B43"/>
          </p15:clr>
        </p15:guide>
        <p15:guide id="8" orient="horz" pos="4200">
          <p15:clr>
            <a:srgbClr val="F26B43"/>
          </p15:clr>
        </p15:guide>
        <p15:guide id="9" orient="horz" pos="4152">
          <p15:clr>
            <a:srgbClr val="F26B43"/>
          </p15:clr>
        </p15:guide>
        <p15:guide id="10" orient="horz" pos="4008"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dirty="0"/>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2411204" y="2305049"/>
            <a:ext cx="7369591" cy="2247901"/>
          </a:xfrm>
          <a:prstGeom prst="rect">
            <a:avLst/>
          </a:prstGeom>
        </p:spPr>
        <p:txBody>
          <a:bodyPr vert="horz" lIns="0" tIns="0" rIns="0" bIns="0" rtlCol="0" anchor="b" anchorCtr="0">
            <a:normAutofit/>
          </a:bodyPr>
          <a:lstStyle/>
          <a:p>
            <a:pPr algn="ctr"/>
            <a:r>
              <a:rPr lang="en-US" sz="4800" b="1" i="0" dirty="0">
                <a:solidFill>
                  <a:schemeClr val="bg2"/>
                </a:solidFill>
                <a:latin typeface="Century Gothic" panose="020B0502020202020204" pitchFamily="34" charset="0"/>
              </a:rPr>
              <a:t>Divider slide title lorem ipsum dolor sit </a:t>
            </a:r>
            <a:r>
              <a:rPr lang="en-US" sz="4800" b="1" i="0" dirty="0" err="1">
                <a:solidFill>
                  <a:schemeClr val="bg2"/>
                </a:solidFill>
                <a:latin typeface="Century Gothic" panose="020B0502020202020204" pitchFamily="34" charset="0"/>
              </a:rPr>
              <a:t>amet</a:t>
            </a:r>
            <a:r>
              <a:rPr lang="en-US" sz="4800" b="1" i="0" dirty="0">
                <a:solidFill>
                  <a:schemeClr val="bg2"/>
                </a:solidFill>
                <a:latin typeface="Century Gothic" panose="020B0502020202020204" pitchFamily="34" charset="0"/>
              </a:rPr>
              <a:t>, </a:t>
            </a:r>
            <a:r>
              <a:rPr lang="en-US" sz="4800" b="1" i="0" dirty="0" err="1">
                <a:solidFill>
                  <a:schemeClr val="bg2"/>
                </a:solidFill>
                <a:latin typeface="Century Gothic" panose="020B0502020202020204" pitchFamily="34" charset="0"/>
              </a:rPr>
              <a:t>consectetur</a:t>
            </a:r>
            <a:r>
              <a:rPr lang="en-US" sz="4800" b="1" i="0" dirty="0">
                <a:solidFill>
                  <a:schemeClr val="bg2"/>
                </a:solidFill>
                <a:latin typeface="Century Gothic" panose="020B0502020202020204" pitchFamily="34" charset="0"/>
              </a:rPr>
              <a:t> big quote</a:t>
            </a:r>
          </a:p>
        </p:txBody>
      </p:sp>
      <p:sp>
        <p:nvSpPr>
          <p:cNvPr id="12" name="Slide Number Placeholder 7">
            <a:extLst>
              <a:ext uri="{FF2B5EF4-FFF2-40B4-BE49-F238E27FC236}">
                <a16:creationId xmlns:a16="http://schemas.microsoft.com/office/drawing/2014/main" id="{F0A8A155-51DF-D545-8FF1-5C287AB85FC0}"/>
              </a:ext>
            </a:extLst>
          </p:cNvPr>
          <p:cNvSpPr>
            <a:spLocks noGrp="1"/>
          </p:cNvSpPr>
          <p:nvPr>
            <p:ph type="sldNum" sz="quarter" idx="4"/>
          </p:nvPr>
        </p:nvSpPr>
        <p:spPr>
          <a:xfrm>
            <a:off x="11430000" y="6400800"/>
            <a:ext cx="324997" cy="140185"/>
          </a:xfrm>
          <a:prstGeom prst="rect">
            <a:avLst/>
          </a:prstGeom>
        </p:spPr>
        <p:txBody>
          <a:bodyPr vert="horz" lIns="0" tIns="0" rIns="0" bIns="0" rtlCol="0" anchor="ctr"/>
          <a:lstStyle>
            <a:lvl1pPr algn="r">
              <a:defRPr sz="1050">
                <a:solidFill>
                  <a:schemeClr val="bg2"/>
                </a:solidFill>
              </a:defRPr>
            </a:lvl1p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37469902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7" r:id="rId7"/>
    <p:sldLayoutId id="2147483754" r:id="rId8"/>
    <p:sldLayoutId id="2147483755" r:id="rId9"/>
    <p:sldLayoutId id="2147483790" r:id="rId10"/>
    <p:sldLayoutId id="2147483756" r:id="rId11"/>
  </p:sldLayoutIdLst>
  <p:hf hdr="0"/>
  <p:txStyles>
    <p:titleStyle>
      <a:lvl1pPr algn="ctr" defTabSz="914400" rtl="0" eaLnBrk="1" latinLnBrk="0" hangingPunct="1">
        <a:lnSpc>
          <a:spcPct val="90000"/>
        </a:lnSpc>
        <a:spcBef>
          <a:spcPct val="0"/>
        </a:spcBef>
        <a:buNone/>
        <a:defRPr sz="4800" b="1" i="0" kern="1200" spc="0">
          <a:solidFill>
            <a:schemeClr val="bg2"/>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1200" spc="220" baseline="0">
          <a:solidFill>
            <a:schemeClr val="bg2"/>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4" orient="horz" pos="624">
          <p15:clr>
            <a:srgbClr val="F26B43"/>
          </p15:clr>
        </p15:guide>
        <p15:guide id="5" orient="horz" pos="960">
          <p15:clr>
            <a:srgbClr val="F26B43"/>
          </p15:clr>
        </p15:guide>
        <p15:guide id="6" orient="horz" pos="696">
          <p15:clr>
            <a:srgbClr val="F26B43"/>
          </p15:clr>
        </p15:guide>
        <p15:guide id="7" orient="horz" pos="3912">
          <p15:clr>
            <a:srgbClr val="F26B43"/>
          </p15:clr>
        </p15:guide>
        <p15:guide id="8" orient="horz" pos="4200">
          <p15:clr>
            <a:srgbClr val="F26B43"/>
          </p15:clr>
        </p15:guide>
        <p15:guide id="9" orient="horz" pos="4152">
          <p15:clr>
            <a:srgbClr val="F26B43"/>
          </p15:clr>
        </p15:guide>
        <p15:guide id="10" orient="horz" pos="4008"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dirty="0"/>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b" anchorCtr="0">
            <a:normAutofit/>
          </a:bodyPr>
          <a:lstStyle/>
          <a:p>
            <a:r>
              <a:rPr lang="en-US" dirty="0"/>
              <a:t>Header for slide goes here</a:t>
            </a:r>
          </a:p>
        </p:txBody>
      </p:sp>
      <p:sp>
        <p:nvSpPr>
          <p:cNvPr id="4" name="Text Placeholder 3">
            <a:extLst>
              <a:ext uri="{FF2B5EF4-FFF2-40B4-BE49-F238E27FC236}">
                <a16:creationId xmlns:a16="http://schemas.microsoft.com/office/drawing/2014/main" id="{1EE8A63F-4DF3-6E4D-90DF-F4E11643C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7">
            <a:extLst>
              <a:ext uri="{FF2B5EF4-FFF2-40B4-BE49-F238E27FC236}">
                <a16:creationId xmlns:a16="http://schemas.microsoft.com/office/drawing/2014/main" id="{88FA2F0B-BB79-5148-BE17-E4BFF45B90B2}"/>
              </a:ext>
            </a:extLst>
          </p:cNvPr>
          <p:cNvSpPr>
            <a:spLocks noGrp="1"/>
          </p:cNvSpPr>
          <p:nvPr>
            <p:ph type="sldNum" sz="quarter" idx="4"/>
          </p:nvPr>
        </p:nvSpPr>
        <p:spPr>
          <a:xfrm>
            <a:off x="11430000" y="6400800"/>
            <a:ext cx="324997" cy="140185"/>
          </a:xfrm>
          <a:prstGeom prst="rect">
            <a:avLst/>
          </a:prstGeom>
        </p:spPr>
        <p:txBody>
          <a:bodyPr vert="horz" lIns="0" tIns="0" rIns="0" bIns="0" rtlCol="0" anchor="ctr"/>
          <a:lstStyle>
            <a:lvl1pPr algn="r">
              <a:defRPr sz="1050">
                <a:solidFill>
                  <a:schemeClr val="bg1"/>
                </a:solidFill>
              </a:defRPr>
            </a:lvl1pPr>
          </a:lstStyle>
          <a:p>
            <a:r>
              <a:rPr lang="en-US" dirty="0"/>
              <a:t>  </a:t>
            </a:r>
            <a:fld id="{E0E21186-8CC3-194A-9753-0BBC1EC778BB}" type="slidenum">
              <a:rPr lang="en-US" smtClean="0"/>
              <a:pPr/>
              <a:t>‹#›</a:t>
            </a:fld>
            <a:endParaRPr lang="en-US" dirty="0"/>
          </a:p>
        </p:txBody>
      </p:sp>
    </p:spTree>
    <p:extLst>
      <p:ext uri="{BB962C8B-B14F-4D97-AF65-F5344CB8AC3E}">
        <p14:creationId xmlns:p14="http://schemas.microsoft.com/office/powerpoint/2010/main" val="87105632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Lst>
  <p:hf hdr="0"/>
  <p:txStyles>
    <p:titleStyle>
      <a:lvl1pPr algn="l" defTabSz="914400" rtl="0" eaLnBrk="1" latinLnBrk="0" hangingPunct="1">
        <a:lnSpc>
          <a:spcPct val="90000"/>
        </a:lnSpc>
        <a:spcBef>
          <a:spcPct val="0"/>
        </a:spcBef>
        <a:buNone/>
        <a:defRPr sz="3200" b="1" i="0" kern="1200">
          <a:solidFill>
            <a:schemeClr val="bg1"/>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0" i="0" kern="1200" spc="0" baseline="0">
          <a:solidFill>
            <a:schemeClr val="bg1"/>
          </a:solidFill>
          <a:latin typeface="Century Gothic" panose="020B0502020202020204" pitchFamily="34" charset="0"/>
          <a:ea typeface="+mn-ea"/>
          <a:cs typeface="+mn-cs"/>
        </a:defRPr>
      </a:lvl1pPr>
      <a:lvl2pPr marL="576263" indent="-287338" algn="l" defTabSz="914400" rtl="0" eaLnBrk="1" latinLnBrk="0" hangingPunct="1">
        <a:lnSpc>
          <a:spcPct val="90000"/>
        </a:lnSpc>
        <a:spcBef>
          <a:spcPts val="500"/>
        </a:spcBef>
        <a:buFont typeface="Arial" panose="020B0604020202020204" pitchFamily="34" charset="0"/>
        <a:buChar char="•"/>
        <a:defRPr sz="1600" b="0" i="0" kern="1200" spc="0">
          <a:solidFill>
            <a:schemeClr val="bg1"/>
          </a:solidFill>
          <a:latin typeface="Century Gothic" panose="020B0502020202020204" pitchFamily="34" charset="0"/>
          <a:ea typeface="+mn-ea"/>
          <a:cs typeface="+mn-cs"/>
        </a:defRPr>
      </a:lvl2pPr>
      <a:lvl3pPr marL="854075" indent="-277813" algn="l" defTabSz="914400" rtl="0" eaLnBrk="1" latinLnBrk="0" hangingPunct="1">
        <a:lnSpc>
          <a:spcPct val="90000"/>
        </a:lnSpc>
        <a:spcBef>
          <a:spcPts val="500"/>
        </a:spcBef>
        <a:buFont typeface="Arial" panose="020B0604020202020204" pitchFamily="34" charset="0"/>
        <a:buChar char="•"/>
        <a:defRPr sz="1400" b="0" i="0" kern="1200" spc="0">
          <a:solidFill>
            <a:schemeClr val="bg1"/>
          </a:solidFill>
          <a:latin typeface="Century Gothic" panose="020B0502020202020204" pitchFamily="34" charset="0"/>
          <a:ea typeface="+mn-ea"/>
          <a:cs typeface="+mn-cs"/>
        </a:defRPr>
      </a:lvl3pPr>
      <a:lvl4pPr marL="1143000" indent="-288925" algn="l" defTabSz="914400" rtl="0" eaLnBrk="1" latinLnBrk="0" hangingPunct="1">
        <a:lnSpc>
          <a:spcPct val="90000"/>
        </a:lnSpc>
        <a:spcBef>
          <a:spcPts val="500"/>
        </a:spcBef>
        <a:buFont typeface="Arial" panose="020B0604020202020204" pitchFamily="34" charset="0"/>
        <a:buChar char="•"/>
        <a:defRPr sz="1400" b="0" i="0" kern="1200" spc="0">
          <a:solidFill>
            <a:schemeClr val="bg1"/>
          </a:solidFill>
          <a:latin typeface="Century Gothic" panose="020B0502020202020204" pitchFamily="34" charset="0"/>
          <a:ea typeface="+mn-ea"/>
          <a:cs typeface="+mn-cs"/>
        </a:defRPr>
      </a:lvl4pPr>
      <a:lvl5pPr marL="1431925" indent="-288925" algn="l" defTabSz="914400" rtl="0" eaLnBrk="1" latinLnBrk="0" hangingPunct="1">
        <a:lnSpc>
          <a:spcPct val="90000"/>
        </a:lnSpc>
        <a:spcBef>
          <a:spcPts val="500"/>
        </a:spcBef>
        <a:buFont typeface="Arial" panose="020B0604020202020204" pitchFamily="34" charset="0"/>
        <a:buChar char="•"/>
        <a:defRPr sz="1400" b="0" i="0" kern="1200" spc="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4" orient="horz" pos="624">
          <p15:clr>
            <a:srgbClr val="F26B43"/>
          </p15:clr>
        </p15:guide>
        <p15:guide id="5" orient="horz" pos="816" userDrawn="1">
          <p15:clr>
            <a:srgbClr val="F26B43"/>
          </p15:clr>
        </p15:guide>
        <p15:guide id="6" orient="horz" pos="696">
          <p15:clr>
            <a:srgbClr val="F26B43"/>
          </p15:clr>
        </p15:guide>
        <p15:guide id="7" orient="horz" pos="3912">
          <p15:clr>
            <a:srgbClr val="F26B43"/>
          </p15:clr>
        </p15:guide>
        <p15:guide id="8" orient="horz" pos="4200">
          <p15:clr>
            <a:srgbClr val="F26B43"/>
          </p15:clr>
        </p15:guide>
        <p15:guide id="9" orient="horz" pos="4152">
          <p15:clr>
            <a:srgbClr val="F26B43"/>
          </p15:clr>
        </p15:guide>
        <p15:guide id="10" orient="horz" pos="4008"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dirty="0"/>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ctr" anchorCtr="0">
            <a:normAutofit/>
          </a:bodyPr>
          <a:lstStyle/>
          <a:p>
            <a:r>
              <a:rPr lang="en-US" dirty="0"/>
              <a:t>Header for slide goes here</a:t>
            </a:r>
          </a:p>
        </p:txBody>
      </p:sp>
      <p:sp>
        <p:nvSpPr>
          <p:cNvPr id="4" name="Text Placeholder 3">
            <a:extLst>
              <a:ext uri="{FF2B5EF4-FFF2-40B4-BE49-F238E27FC236}">
                <a16:creationId xmlns:a16="http://schemas.microsoft.com/office/drawing/2014/main" id="{1EE8A63F-4DF3-6E4D-90DF-F4E11643C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7">
            <a:extLst>
              <a:ext uri="{FF2B5EF4-FFF2-40B4-BE49-F238E27FC236}">
                <a16:creationId xmlns:a16="http://schemas.microsoft.com/office/drawing/2014/main" id="{0F794D51-B0A6-0F4B-8D1A-91E7B8835475}"/>
              </a:ext>
            </a:extLst>
          </p:cNvPr>
          <p:cNvSpPr>
            <a:spLocks noGrp="1"/>
          </p:cNvSpPr>
          <p:nvPr>
            <p:ph type="sldNum" sz="quarter" idx="4"/>
          </p:nvPr>
        </p:nvSpPr>
        <p:spPr>
          <a:xfrm>
            <a:off x="11430000" y="6400800"/>
            <a:ext cx="324997" cy="140185"/>
          </a:xfrm>
          <a:prstGeom prst="rect">
            <a:avLst/>
          </a:prstGeom>
        </p:spPr>
        <p:txBody>
          <a:bodyPr vert="horz" lIns="0" tIns="0" rIns="0" bIns="0" rtlCol="0" anchor="ctr"/>
          <a:lstStyle>
            <a:lvl1pPr algn="l">
              <a:defRPr sz="1050">
                <a:solidFill>
                  <a:schemeClr val="bg1"/>
                </a:solidFill>
              </a:defRPr>
            </a:lvl1pPr>
          </a:lstStyle>
          <a:p>
            <a:pPr algn="r"/>
            <a:r>
              <a:rPr lang="en-US" dirty="0"/>
              <a:t>  </a:t>
            </a:r>
            <a:fld id="{E0E21186-8CC3-194A-9753-0BBC1EC778BB}" type="slidenum">
              <a:rPr lang="en-US" smtClean="0"/>
              <a:pPr algn="r"/>
              <a:t>‹#›</a:t>
            </a:fld>
            <a:endParaRPr lang="en-US" dirty="0"/>
          </a:p>
        </p:txBody>
      </p:sp>
    </p:spTree>
    <p:extLst>
      <p:ext uri="{BB962C8B-B14F-4D97-AF65-F5344CB8AC3E}">
        <p14:creationId xmlns:p14="http://schemas.microsoft.com/office/powerpoint/2010/main" val="2801496852"/>
      </p:ext>
    </p:extLst>
  </p:cSld>
  <p:clrMap bg1="lt1" tx1="dk1" bg2="lt2" tx2="dk2" accent1="accent1" accent2="accent2" accent3="accent3" accent4="accent4" accent5="accent5" accent6="accent6" hlink="hlink" folHlink="folHlink"/>
  <p:sldLayoutIdLst>
    <p:sldLayoutId id="2147483706" r:id="rId1"/>
    <p:sldLayoutId id="2147483716" r:id="rId2"/>
    <p:sldLayoutId id="2147483708" r:id="rId3"/>
    <p:sldLayoutId id="2147483714" r:id="rId4"/>
    <p:sldLayoutId id="2147483788" r:id="rId5"/>
    <p:sldLayoutId id="2147483711" r:id="rId6"/>
    <p:sldLayoutId id="2147483712" r:id="rId7"/>
  </p:sldLayoutIdLst>
  <p:hf hdr="0"/>
  <p:txStyles>
    <p:titleStyle>
      <a:lvl1pPr algn="l" defTabSz="914400" rtl="0" eaLnBrk="1" latinLnBrk="0" hangingPunct="1">
        <a:lnSpc>
          <a:spcPct val="90000"/>
        </a:lnSpc>
        <a:spcBef>
          <a:spcPct val="0"/>
        </a:spcBef>
        <a:buNone/>
        <a:defRPr sz="3200" b="1" i="0" kern="1200">
          <a:solidFill>
            <a:schemeClr val="bg1"/>
          </a:solidFill>
          <a:latin typeface="Century Gothic" panose="020B0502020202020204" pitchFamily="34" charset="0"/>
          <a:ea typeface="+mj-ea"/>
          <a:cs typeface="+mj-cs"/>
        </a:defRPr>
      </a:lvl1pPr>
    </p:titleStyle>
    <p:bodyStyle>
      <a:lvl1pPr marL="173736" indent="-173736" algn="l" defTabSz="914400" rtl="0" eaLnBrk="1" latinLnBrk="0" hangingPunct="1">
        <a:lnSpc>
          <a:spcPct val="90000"/>
        </a:lnSpc>
        <a:spcBef>
          <a:spcPts val="1000"/>
        </a:spcBef>
        <a:buFont typeface="Arial" panose="020B0604020202020204" pitchFamily="34" charset="0"/>
        <a:buNone/>
        <a:defRPr sz="1600" b="0" i="0" kern="0" spc="0" baseline="0">
          <a:solidFill>
            <a:schemeClr val="bg1"/>
          </a:solidFill>
          <a:latin typeface="Century Gothic" panose="020B0502020202020204" pitchFamily="34" charset="0"/>
          <a:ea typeface="+mn-ea"/>
          <a:cs typeface="+mn-cs"/>
        </a:defRPr>
      </a:lvl1pPr>
      <a:lvl2pPr marL="576263" indent="-287338" algn="l" defTabSz="914400" rtl="0" eaLnBrk="1" latinLnBrk="0" hangingPunct="1">
        <a:lnSpc>
          <a:spcPct val="90000"/>
        </a:lnSpc>
        <a:spcBef>
          <a:spcPts val="1000"/>
        </a:spcBef>
        <a:buFont typeface="Arial" panose="020B0604020202020204" pitchFamily="34" charset="0"/>
        <a:buChar char="•"/>
        <a:tabLst>
          <a:tab pos="288925" algn="l"/>
        </a:tabLst>
        <a:defRPr sz="1600" b="0" i="0" kern="1200" spc="0">
          <a:solidFill>
            <a:schemeClr val="bg1"/>
          </a:solidFill>
          <a:latin typeface="Century Gothic" panose="020B0502020202020204" pitchFamily="34" charset="0"/>
          <a:ea typeface="+mn-ea"/>
          <a:cs typeface="+mn-cs"/>
        </a:defRPr>
      </a:lvl2pPr>
      <a:lvl3pPr marL="854075" indent="-277813" algn="l" defTabSz="914400" rtl="0" eaLnBrk="1" latinLnBrk="0" hangingPunct="1">
        <a:lnSpc>
          <a:spcPct val="90000"/>
        </a:lnSpc>
        <a:spcBef>
          <a:spcPts val="1000"/>
        </a:spcBef>
        <a:buFont typeface="Arial" panose="020B0604020202020204" pitchFamily="34" charset="0"/>
        <a:buChar char="•"/>
        <a:tabLst/>
        <a:defRPr sz="1400" b="0" i="0" kern="1200" spc="0">
          <a:solidFill>
            <a:schemeClr val="bg1"/>
          </a:solidFill>
          <a:latin typeface="Century Gothic" panose="020B0502020202020204" pitchFamily="34" charset="0"/>
          <a:ea typeface="+mn-ea"/>
          <a:cs typeface="+mn-cs"/>
        </a:defRPr>
      </a:lvl3pPr>
      <a:lvl4pPr marL="1143000" indent="-288925" algn="l" defTabSz="914400" rtl="0" eaLnBrk="1" latinLnBrk="0" hangingPunct="1">
        <a:lnSpc>
          <a:spcPct val="90000"/>
        </a:lnSpc>
        <a:spcBef>
          <a:spcPts val="1000"/>
        </a:spcBef>
        <a:buFont typeface="Arial" panose="020B0604020202020204" pitchFamily="34" charset="0"/>
        <a:buChar char="•"/>
        <a:tabLst/>
        <a:defRPr sz="1400" b="0" i="0" kern="1200" spc="0">
          <a:solidFill>
            <a:schemeClr val="bg1"/>
          </a:solidFill>
          <a:latin typeface="Century Gothic" panose="020B0502020202020204" pitchFamily="34" charset="0"/>
          <a:ea typeface="+mn-ea"/>
          <a:cs typeface="+mn-cs"/>
        </a:defRPr>
      </a:lvl4pPr>
      <a:lvl5pPr marL="1431925" indent="-288925" algn="l" defTabSz="914400" rtl="0" eaLnBrk="1" latinLnBrk="0" hangingPunct="1">
        <a:lnSpc>
          <a:spcPct val="90000"/>
        </a:lnSpc>
        <a:spcBef>
          <a:spcPts val="1000"/>
        </a:spcBef>
        <a:buFont typeface="Arial" panose="020B0604020202020204" pitchFamily="34" charset="0"/>
        <a:buChar char="•"/>
        <a:tabLst/>
        <a:defRPr sz="1400" b="0" i="0" kern="1200" spc="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4" orient="horz" pos="624">
          <p15:clr>
            <a:srgbClr val="F26B43"/>
          </p15:clr>
        </p15:guide>
        <p15:guide id="6" orient="horz" pos="696">
          <p15:clr>
            <a:srgbClr val="F26B43"/>
          </p15:clr>
        </p15:guide>
        <p15:guide id="7" orient="horz" pos="3912">
          <p15:clr>
            <a:srgbClr val="F26B43"/>
          </p15:clr>
        </p15:guide>
        <p15:guide id="8" orient="horz" pos="4200">
          <p15:clr>
            <a:srgbClr val="F26B43"/>
          </p15:clr>
        </p15:guide>
        <p15:guide id="9" orient="horz" pos="4152">
          <p15:clr>
            <a:srgbClr val="F26B43"/>
          </p15:clr>
        </p15:guide>
        <p15:guide id="10" orient="horz" pos="400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6.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6.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hyperlink" Target="https://americorps.gov/grantees-sponsors" TargetMode="External"/><Relationship Id="rId2" Type="http://schemas.openxmlformats.org/officeDocument/2006/relationships/slideLayout" Target="../slideLayouts/slideLayout20.xml"/><Relationship Id="rId1" Type="http://schemas.openxmlformats.org/officeDocument/2006/relationships/tags" Target="../tags/tag13.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3.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6.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5.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6.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6.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6.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6.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10.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D9456D-1265-4F02-9EAE-FE5652ED3B3F}"/>
              </a:ext>
            </a:extLst>
          </p:cNvPr>
          <p:cNvSpPr>
            <a:spLocks noGrp="1"/>
          </p:cNvSpPr>
          <p:nvPr>
            <p:ph type="title"/>
          </p:nvPr>
        </p:nvSpPr>
        <p:spPr>
          <a:xfrm>
            <a:off x="1295400" y="2057400"/>
            <a:ext cx="7315200" cy="1115641"/>
          </a:xfrm>
        </p:spPr>
        <p:txBody>
          <a:bodyPr>
            <a:normAutofit/>
          </a:bodyPr>
          <a:lstStyle/>
          <a:p>
            <a:r>
              <a:rPr lang="en-US" dirty="0"/>
              <a:t>Creating a Service Opportunity Listing in eGrants</a:t>
            </a:r>
          </a:p>
        </p:txBody>
      </p:sp>
      <p:sp>
        <p:nvSpPr>
          <p:cNvPr id="6" name="Slide Number Placeholder 5">
            <a:extLst>
              <a:ext uri="{FF2B5EF4-FFF2-40B4-BE49-F238E27FC236}">
                <a16:creationId xmlns:a16="http://schemas.microsoft.com/office/drawing/2014/main" id="{870903C3-CA80-481F-B8C7-F4DD41839EA2}"/>
              </a:ext>
            </a:extLst>
          </p:cNvPr>
          <p:cNvSpPr>
            <a:spLocks noGrp="1"/>
          </p:cNvSpPr>
          <p:nvPr>
            <p:ph type="sldNum" sz="quarter" idx="17"/>
          </p:nvPr>
        </p:nvSpPr>
        <p:spPr/>
        <p:txBody>
          <a:bodyPr/>
          <a:lstStyle/>
          <a:p>
            <a:fld id="{DF250469-B62C-0F44-897B-7C51B683C7AB}" type="slidenum">
              <a:rPr lang="en-US" smtClean="0"/>
              <a:pPr/>
              <a:t>1</a:t>
            </a:fld>
            <a:endParaRPr lang="en-US" dirty="0"/>
          </a:p>
        </p:txBody>
      </p:sp>
    </p:spTree>
    <p:custDataLst>
      <p:tags r:id="rId1"/>
    </p:custDataLst>
    <p:extLst>
      <p:ext uri="{BB962C8B-B14F-4D97-AF65-F5344CB8AC3E}">
        <p14:creationId xmlns:p14="http://schemas.microsoft.com/office/powerpoint/2010/main" val="3181608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58297-D353-42E8-8A74-16D95929BE45}"/>
              </a:ext>
            </a:extLst>
          </p:cNvPr>
          <p:cNvSpPr>
            <a:spLocks noGrp="1"/>
          </p:cNvSpPr>
          <p:nvPr>
            <p:ph type="title"/>
          </p:nvPr>
        </p:nvSpPr>
        <p:spPr>
          <a:xfrm>
            <a:off x="457200" y="457200"/>
            <a:ext cx="6082862" cy="419100"/>
          </a:xfrm>
        </p:spPr>
        <p:txBody>
          <a:bodyPr>
            <a:normAutofit fontScale="90000"/>
          </a:bodyPr>
          <a:lstStyle/>
          <a:p>
            <a:r>
              <a:rPr lang="en-US" dirty="0"/>
              <a:t>View Service Opportunity Listing</a:t>
            </a:r>
          </a:p>
        </p:txBody>
      </p:sp>
      <p:sp>
        <p:nvSpPr>
          <p:cNvPr id="3" name="Slide Number Placeholder 2">
            <a:extLst>
              <a:ext uri="{FF2B5EF4-FFF2-40B4-BE49-F238E27FC236}">
                <a16:creationId xmlns:a16="http://schemas.microsoft.com/office/drawing/2014/main" id="{514AA474-CAB7-4E20-BBF0-789AB076F28D}"/>
              </a:ext>
            </a:extLst>
          </p:cNvPr>
          <p:cNvSpPr>
            <a:spLocks noGrp="1"/>
          </p:cNvSpPr>
          <p:nvPr>
            <p:ph type="sldNum" sz="quarter" idx="16"/>
          </p:nvPr>
        </p:nvSpPr>
        <p:spPr/>
        <p:txBody>
          <a:bodyPr/>
          <a:lstStyle/>
          <a:p>
            <a:r>
              <a:rPr lang="en-US" dirty="0"/>
              <a:t>  </a:t>
            </a:r>
            <a:fld id="{E0E21186-8CC3-194A-9753-0BBC1EC778BB}" type="slidenum">
              <a:rPr lang="en-US" smtClean="0"/>
              <a:pPr/>
              <a:t>10</a:t>
            </a:fld>
            <a:endParaRPr lang="en-US" dirty="0"/>
          </a:p>
        </p:txBody>
      </p:sp>
      <p:pic>
        <p:nvPicPr>
          <p:cNvPr id="4" name="Picture 3">
            <a:extLst>
              <a:ext uri="{FF2B5EF4-FFF2-40B4-BE49-F238E27FC236}">
                <a16:creationId xmlns:a16="http://schemas.microsoft.com/office/drawing/2014/main" id="{EA0C43CB-EDE9-4485-ADDB-288CFD3A22A4}"/>
              </a:ext>
            </a:extLst>
          </p:cNvPr>
          <p:cNvPicPr>
            <a:picLocks noChangeAspect="1"/>
          </p:cNvPicPr>
          <p:nvPr/>
        </p:nvPicPr>
        <p:blipFill rotWithShape="1">
          <a:blip r:embed="rId3"/>
          <a:srcRect t="7829"/>
          <a:stretch/>
        </p:blipFill>
        <p:spPr>
          <a:xfrm>
            <a:off x="457200" y="1005840"/>
            <a:ext cx="7213349" cy="5486400"/>
          </a:xfrm>
          <a:prstGeom prst="rect">
            <a:avLst/>
          </a:prstGeom>
          <a:effectLst>
            <a:outerShdw blurRad="50800" dist="38100" dir="8100000" algn="tr" rotWithShape="0">
              <a:prstClr val="black">
                <a:alpha val="40000"/>
              </a:prstClr>
            </a:outerShdw>
          </a:effectLst>
        </p:spPr>
      </p:pic>
      <p:sp>
        <p:nvSpPr>
          <p:cNvPr id="5" name="TextBox 4">
            <a:extLst>
              <a:ext uri="{FF2B5EF4-FFF2-40B4-BE49-F238E27FC236}">
                <a16:creationId xmlns:a16="http://schemas.microsoft.com/office/drawing/2014/main" id="{8CAB6B2F-1AFE-4DD7-9807-D62319E5DEF3}"/>
              </a:ext>
            </a:extLst>
          </p:cNvPr>
          <p:cNvSpPr txBox="1"/>
          <p:nvPr/>
        </p:nvSpPr>
        <p:spPr>
          <a:xfrm>
            <a:off x="8229600" y="2040880"/>
            <a:ext cx="3200400" cy="3416320"/>
          </a:xfrm>
          <a:prstGeom prst="rect">
            <a:avLst/>
          </a:prstGeom>
          <a:noFill/>
        </p:spPr>
        <p:txBody>
          <a:bodyPr wrap="square" rtlCol="0" anchor="ctr" anchorCtr="0">
            <a:spAutoFit/>
          </a:bodyPr>
          <a:lstStyle/>
          <a:p>
            <a:r>
              <a:rPr lang="en-US" dirty="0"/>
              <a:t>After clicking </a:t>
            </a:r>
            <a:r>
              <a:rPr lang="en-US" b="1" dirty="0"/>
              <a:t>Save</a:t>
            </a:r>
            <a:r>
              <a:rPr lang="en-US" dirty="0"/>
              <a:t>, the screen will display your newly submitted Service Opportunity Listing</a:t>
            </a:r>
          </a:p>
          <a:p>
            <a:endParaRPr lang="en-US" b="1" dirty="0"/>
          </a:p>
          <a:p>
            <a:r>
              <a:rPr lang="en-US" dirty="0"/>
              <a:t>Review the Service Opportunity Listing and </a:t>
            </a:r>
            <a:br>
              <a:rPr lang="en-US" dirty="0"/>
            </a:br>
            <a:r>
              <a:rPr lang="en-US" dirty="0"/>
              <a:t>if changes are required, navigate back to the </a:t>
            </a:r>
            <a:r>
              <a:rPr lang="en-US" b="1" dirty="0"/>
              <a:t>Service Opportunities </a:t>
            </a:r>
            <a:br>
              <a:rPr lang="en-US" b="1" dirty="0"/>
            </a:br>
            <a:r>
              <a:rPr lang="en-US" dirty="0"/>
              <a:t>in the </a:t>
            </a:r>
            <a:r>
              <a:rPr lang="en-US" b="1" dirty="0"/>
              <a:t>Recruitment Workbasket </a:t>
            </a:r>
            <a:r>
              <a:rPr lang="en-US" dirty="0"/>
              <a:t>to edit</a:t>
            </a:r>
            <a:r>
              <a:rPr lang="en-US" b="1" dirty="0"/>
              <a:t>  </a:t>
            </a:r>
          </a:p>
        </p:txBody>
      </p:sp>
      <p:sp>
        <p:nvSpPr>
          <p:cNvPr id="6" name="Rectangle 5">
            <a:extLst>
              <a:ext uri="{FF2B5EF4-FFF2-40B4-BE49-F238E27FC236}">
                <a16:creationId xmlns:a16="http://schemas.microsoft.com/office/drawing/2014/main" id="{5D2CBF7B-3E82-4D9C-B748-E5341A2F5160}"/>
              </a:ext>
            </a:extLst>
          </p:cNvPr>
          <p:cNvSpPr/>
          <p:nvPr/>
        </p:nvSpPr>
        <p:spPr>
          <a:xfrm>
            <a:off x="1052670" y="1316268"/>
            <a:ext cx="567222" cy="124038"/>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61026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02646-24C8-48A0-B0F3-56840598FCBB}"/>
              </a:ext>
            </a:extLst>
          </p:cNvPr>
          <p:cNvSpPr>
            <a:spLocks noGrp="1"/>
          </p:cNvSpPr>
          <p:nvPr>
            <p:ph type="title"/>
          </p:nvPr>
        </p:nvSpPr>
        <p:spPr>
          <a:xfrm>
            <a:off x="457200" y="457200"/>
            <a:ext cx="6082862" cy="419100"/>
          </a:xfrm>
        </p:spPr>
        <p:txBody>
          <a:bodyPr>
            <a:normAutofit fontScale="90000"/>
          </a:bodyPr>
          <a:lstStyle/>
          <a:p>
            <a:r>
              <a:rPr lang="en-US" dirty="0"/>
              <a:t>View Submission Status</a:t>
            </a:r>
          </a:p>
        </p:txBody>
      </p:sp>
      <p:sp>
        <p:nvSpPr>
          <p:cNvPr id="3" name="Slide Number Placeholder 2">
            <a:extLst>
              <a:ext uri="{FF2B5EF4-FFF2-40B4-BE49-F238E27FC236}">
                <a16:creationId xmlns:a16="http://schemas.microsoft.com/office/drawing/2014/main" id="{A5E5F4A9-7D7F-4FF2-ADDC-33C78D44D7A0}"/>
              </a:ext>
            </a:extLst>
          </p:cNvPr>
          <p:cNvSpPr>
            <a:spLocks noGrp="1"/>
          </p:cNvSpPr>
          <p:nvPr>
            <p:ph type="sldNum" sz="quarter" idx="16"/>
          </p:nvPr>
        </p:nvSpPr>
        <p:spPr/>
        <p:txBody>
          <a:bodyPr/>
          <a:lstStyle/>
          <a:p>
            <a:r>
              <a:rPr lang="en-US" dirty="0"/>
              <a:t>  </a:t>
            </a:r>
            <a:fld id="{E0E21186-8CC3-194A-9753-0BBC1EC778BB}" type="slidenum">
              <a:rPr lang="en-US" smtClean="0"/>
              <a:pPr/>
              <a:t>11</a:t>
            </a:fld>
            <a:endParaRPr lang="en-US" dirty="0"/>
          </a:p>
        </p:txBody>
      </p:sp>
      <p:pic>
        <p:nvPicPr>
          <p:cNvPr id="4" name="Picture 3">
            <a:extLst>
              <a:ext uri="{FF2B5EF4-FFF2-40B4-BE49-F238E27FC236}">
                <a16:creationId xmlns:a16="http://schemas.microsoft.com/office/drawing/2014/main" id="{B69B089D-5346-4BEE-AD4E-B344969F601E}"/>
              </a:ext>
            </a:extLst>
          </p:cNvPr>
          <p:cNvPicPr>
            <a:picLocks noChangeAspect="1"/>
          </p:cNvPicPr>
          <p:nvPr/>
        </p:nvPicPr>
        <p:blipFill rotWithShape="1">
          <a:blip r:embed="rId3"/>
          <a:srcRect t="10601"/>
          <a:stretch/>
        </p:blipFill>
        <p:spPr>
          <a:xfrm>
            <a:off x="457200" y="1005840"/>
            <a:ext cx="7420946" cy="4572000"/>
          </a:xfrm>
          <a:prstGeom prst="rect">
            <a:avLst/>
          </a:prstGeom>
          <a:effectLst>
            <a:outerShdw blurRad="50800" dist="38100" dir="8100000" algn="tr" rotWithShape="0">
              <a:prstClr val="black">
                <a:alpha val="40000"/>
              </a:prstClr>
            </a:outerShdw>
          </a:effectLst>
        </p:spPr>
      </p:pic>
      <p:sp>
        <p:nvSpPr>
          <p:cNvPr id="5" name="TextBox 4">
            <a:extLst>
              <a:ext uri="{FF2B5EF4-FFF2-40B4-BE49-F238E27FC236}">
                <a16:creationId xmlns:a16="http://schemas.microsoft.com/office/drawing/2014/main" id="{353B7115-9A2A-4C2B-BDBA-095A1A3C36A5}"/>
              </a:ext>
            </a:extLst>
          </p:cNvPr>
          <p:cNvSpPr txBox="1"/>
          <p:nvPr/>
        </p:nvSpPr>
        <p:spPr>
          <a:xfrm>
            <a:off x="8229600" y="1005840"/>
            <a:ext cx="3200400" cy="4431983"/>
          </a:xfrm>
          <a:prstGeom prst="rect">
            <a:avLst/>
          </a:prstGeom>
          <a:noFill/>
        </p:spPr>
        <p:txBody>
          <a:bodyPr wrap="square" rtlCol="0" anchor="ctr" anchorCtr="0">
            <a:spAutoFit/>
          </a:bodyPr>
          <a:lstStyle/>
          <a:p>
            <a:r>
              <a:rPr lang="en-US" sz="1600" dirty="0"/>
              <a:t>Service Opportunity Listings</a:t>
            </a:r>
            <a:r>
              <a:rPr lang="en-US" sz="1600" b="1" dirty="0"/>
              <a:t> Status</a:t>
            </a:r>
            <a:r>
              <a:rPr lang="en-US" sz="1600" dirty="0"/>
              <a:t>:</a:t>
            </a:r>
          </a:p>
          <a:p>
            <a:endParaRPr lang="en-US" sz="1600" dirty="0"/>
          </a:p>
          <a:p>
            <a:pPr marL="285750" indent="-285750">
              <a:buFont typeface="Arial" panose="020B0604020202020204" pitchFamily="34" charset="0"/>
              <a:buChar char="•"/>
            </a:pPr>
            <a:r>
              <a:rPr lang="en-US" sz="1600" b="1" dirty="0"/>
              <a:t>Pending</a:t>
            </a:r>
            <a:r>
              <a:rPr lang="en-US" sz="1600" dirty="0"/>
              <a:t> – awaiting to be viewed by AmeriCorps.</a:t>
            </a:r>
          </a:p>
          <a:p>
            <a:endParaRPr lang="en-US" sz="1600" dirty="0"/>
          </a:p>
          <a:p>
            <a:pPr marL="285750" indent="-285750">
              <a:buFont typeface="Arial" panose="020B0604020202020204" pitchFamily="34" charset="0"/>
              <a:buChar char="•"/>
            </a:pPr>
            <a:r>
              <a:rPr lang="en-US" sz="1600" b="1" dirty="0"/>
              <a:t>Approved</a:t>
            </a:r>
            <a:r>
              <a:rPr lang="en-US" sz="1600" dirty="0"/>
              <a:t> – viewed by AmeriCorps and approved submission. Listing is now viewable, if indicated by submitter.</a:t>
            </a:r>
          </a:p>
          <a:p>
            <a:endParaRPr lang="en-US" sz="1600" dirty="0"/>
          </a:p>
          <a:p>
            <a:pPr marL="285750" indent="-285750">
              <a:buFont typeface="Arial" panose="020B0604020202020204" pitchFamily="34" charset="0"/>
              <a:buChar char="•"/>
            </a:pPr>
            <a:r>
              <a:rPr lang="en-US" sz="1600" b="1" dirty="0"/>
              <a:t>Denied </a:t>
            </a:r>
            <a:r>
              <a:rPr lang="en-US" sz="1600" dirty="0"/>
              <a:t>– viewed by AmeriCorps and disapproved submission. Listing needs to be edited and resubmitted.</a:t>
            </a:r>
          </a:p>
        </p:txBody>
      </p:sp>
      <p:sp>
        <p:nvSpPr>
          <p:cNvPr id="6" name="TextBox 5">
            <a:extLst>
              <a:ext uri="{FF2B5EF4-FFF2-40B4-BE49-F238E27FC236}">
                <a16:creationId xmlns:a16="http://schemas.microsoft.com/office/drawing/2014/main" id="{28FD3786-5D8C-499A-BC14-0F1F2679D5A8}"/>
              </a:ext>
            </a:extLst>
          </p:cNvPr>
          <p:cNvSpPr txBox="1"/>
          <p:nvPr/>
        </p:nvSpPr>
        <p:spPr>
          <a:xfrm>
            <a:off x="457200" y="5760720"/>
            <a:ext cx="7420946" cy="830997"/>
          </a:xfrm>
          <a:prstGeom prst="rect">
            <a:avLst/>
          </a:prstGeom>
          <a:noFill/>
        </p:spPr>
        <p:txBody>
          <a:bodyPr wrap="square" rtlCol="0" anchor="ctr" anchorCtr="0">
            <a:spAutoFit/>
          </a:bodyPr>
          <a:lstStyle/>
          <a:p>
            <a:r>
              <a:rPr lang="en-US" sz="1600" b="1" dirty="0"/>
              <a:t>Note: </a:t>
            </a:r>
            <a:r>
              <a:rPr lang="en-US" sz="1600" dirty="0"/>
              <a:t>Every time a listing is </a:t>
            </a:r>
            <a:r>
              <a:rPr lang="en-US" sz="1600" b="1" dirty="0"/>
              <a:t>edited</a:t>
            </a:r>
            <a:r>
              <a:rPr lang="en-US" sz="1600" dirty="0"/>
              <a:t>, it is resubmitted with a new timestamp and listings are reviewed chronologically by AmeriCorps. If you do not wish to edit and adjust the timestamp, select </a:t>
            </a:r>
            <a:r>
              <a:rPr lang="en-US" sz="1600" b="1" dirty="0"/>
              <a:t>view</a:t>
            </a:r>
            <a:r>
              <a:rPr lang="en-US" sz="1600" dirty="0"/>
              <a:t>. </a:t>
            </a:r>
          </a:p>
        </p:txBody>
      </p:sp>
      <p:sp>
        <p:nvSpPr>
          <p:cNvPr id="7" name="Rectangle 6">
            <a:extLst>
              <a:ext uri="{FF2B5EF4-FFF2-40B4-BE49-F238E27FC236}">
                <a16:creationId xmlns:a16="http://schemas.microsoft.com/office/drawing/2014/main" id="{DF3C79C3-9432-4C1E-B3EE-DBF3A510DDD5}"/>
              </a:ext>
            </a:extLst>
          </p:cNvPr>
          <p:cNvSpPr/>
          <p:nvPr/>
        </p:nvSpPr>
        <p:spPr>
          <a:xfrm>
            <a:off x="1092880" y="1167777"/>
            <a:ext cx="567222" cy="124038"/>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24076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B2C6-CDCB-44C3-983B-2DFFE83A3F6E}"/>
              </a:ext>
            </a:extLst>
          </p:cNvPr>
          <p:cNvSpPr>
            <a:spLocks noGrp="1"/>
          </p:cNvSpPr>
          <p:nvPr>
            <p:ph type="title"/>
          </p:nvPr>
        </p:nvSpPr>
        <p:spPr>
          <a:xfrm>
            <a:off x="457200" y="3657600"/>
            <a:ext cx="6082862" cy="419100"/>
          </a:xfrm>
        </p:spPr>
        <p:txBody>
          <a:bodyPr>
            <a:normAutofit fontScale="90000"/>
          </a:bodyPr>
          <a:lstStyle/>
          <a:p>
            <a:r>
              <a:rPr lang="en-US" dirty="0"/>
              <a:t>Resources</a:t>
            </a:r>
          </a:p>
        </p:txBody>
      </p:sp>
      <p:sp>
        <p:nvSpPr>
          <p:cNvPr id="3" name="Slide Number Placeholder 2">
            <a:extLst>
              <a:ext uri="{FF2B5EF4-FFF2-40B4-BE49-F238E27FC236}">
                <a16:creationId xmlns:a16="http://schemas.microsoft.com/office/drawing/2014/main" id="{0825DF64-8A25-4FE8-8D49-660B5FD04DDB}"/>
              </a:ext>
            </a:extLst>
          </p:cNvPr>
          <p:cNvSpPr>
            <a:spLocks noGrp="1"/>
          </p:cNvSpPr>
          <p:nvPr>
            <p:ph type="sldNum" sz="quarter" idx="21"/>
          </p:nvPr>
        </p:nvSpPr>
        <p:spPr/>
        <p:txBody>
          <a:bodyPr/>
          <a:lstStyle/>
          <a:p>
            <a:r>
              <a:rPr lang="en-US" dirty="0"/>
              <a:t>  </a:t>
            </a:r>
            <a:fld id="{E0E21186-8CC3-194A-9753-0BBC1EC778BB}" type="slidenum">
              <a:rPr lang="en-US" smtClean="0"/>
              <a:pPr/>
              <a:t>12</a:t>
            </a:fld>
            <a:endParaRPr lang="en-US" dirty="0"/>
          </a:p>
        </p:txBody>
      </p:sp>
      <p:sp>
        <p:nvSpPr>
          <p:cNvPr id="5" name="Text Placeholder 4">
            <a:extLst>
              <a:ext uri="{FF2B5EF4-FFF2-40B4-BE49-F238E27FC236}">
                <a16:creationId xmlns:a16="http://schemas.microsoft.com/office/drawing/2014/main" id="{82D8396E-F76D-454F-8ACC-07AC73B3A946}"/>
              </a:ext>
            </a:extLst>
          </p:cNvPr>
          <p:cNvSpPr>
            <a:spLocks noGrp="1"/>
          </p:cNvSpPr>
          <p:nvPr>
            <p:ph type="body" sz="quarter" idx="18"/>
          </p:nvPr>
        </p:nvSpPr>
        <p:spPr>
          <a:xfrm>
            <a:off x="457200" y="4343400"/>
            <a:ext cx="10058400" cy="1828800"/>
          </a:xfrm>
        </p:spPr>
        <p:txBody>
          <a:bodyPr lIns="0" rIns="0">
            <a:normAutofit/>
          </a:bodyPr>
          <a:lstStyle/>
          <a:p>
            <a:pPr marL="0" indent="0">
              <a:buNone/>
            </a:pPr>
            <a:r>
              <a:rPr lang="en-US" sz="2000" dirty="0">
                <a:solidFill>
                  <a:schemeClr val="tx1"/>
                </a:solidFill>
              </a:rPr>
              <a:t>Resources for drafting compliant Service Opportunity Listings are available at: </a:t>
            </a:r>
          </a:p>
          <a:p>
            <a:pPr marL="0" indent="0">
              <a:buNone/>
            </a:pPr>
            <a:r>
              <a:rPr lang="en-US" sz="2000" b="1" dirty="0">
                <a:hlinkClick r:id="rId3"/>
              </a:rPr>
              <a:t>americorps.gov/grantees-sponsors</a:t>
            </a:r>
            <a:endParaRPr lang="en-US" sz="2000" b="1" dirty="0"/>
          </a:p>
        </p:txBody>
      </p:sp>
      <p:pic>
        <p:nvPicPr>
          <p:cNvPr id="8" name="Picture 7" descr="A picture containing person, preparing&#10;&#10;Description automatically generated">
            <a:extLst>
              <a:ext uri="{FF2B5EF4-FFF2-40B4-BE49-F238E27FC236}">
                <a16:creationId xmlns:a16="http://schemas.microsoft.com/office/drawing/2014/main" id="{D6708865-2F21-4FCA-A1CA-0CDC16499814}"/>
              </a:ext>
            </a:extLst>
          </p:cNvPr>
          <p:cNvPicPr>
            <a:picLocks noChangeAspect="1"/>
          </p:cNvPicPr>
          <p:nvPr/>
        </p:nvPicPr>
        <p:blipFill>
          <a:blip r:embed="rId4"/>
          <a:stretch>
            <a:fillRect/>
          </a:stretch>
        </p:blipFill>
        <p:spPr>
          <a:xfrm>
            <a:off x="0" y="0"/>
            <a:ext cx="12188952" cy="2867989"/>
          </a:xfrm>
          <a:prstGeom prst="rect">
            <a:avLst/>
          </a:prstGeom>
        </p:spPr>
      </p:pic>
    </p:spTree>
    <p:custDataLst>
      <p:tags r:id="rId1"/>
    </p:custDataLst>
    <p:extLst>
      <p:ext uri="{BB962C8B-B14F-4D97-AF65-F5344CB8AC3E}">
        <p14:creationId xmlns:p14="http://schemas.microsoft.com/office/powerpoint/2010/main" val="190429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D44DD-3309-40CA-B905-8C590C13B4A5}"/>
              </a:ext>
            </a:extLst>
          </p:cNvPr>
          <p:cNvSpPr>
            <a:spLocks noGrp="1"/>
          </p:cNvSpPr>
          <p:nvPr>
            <p:ph type="title"/>
          </p:nvPr>
        </p:nvSpPr>
        <p:spPr>
          <a:xfrm>
            <a:off x="457200" y="457200"/>
            <a:ext cx="6082862" cy="419100"/>
          </a:xfrm>
        </p:spPr>
        <p:txBody>
          <a:bodyPr>
            <a:normAutofit fontScale="90000"/>
          </a:bodyPr>
          <a:lstStyle/>
          <a:p>
            <a:r>
              <a:rPr lang="en-US" dirty="0"/>
              <a:t>Suggested listing language</a:t>
            </a:r>
          </a:p>
        </p:txBody>
      </p:sp>
      <p:sp>
        <p:nvSpPr>
          <p:cNvPr id="4" name="Slide Number Placeholder 3">
            <a:extLst>
              <a:ext uri="{FF2B5EF4-FFF2-40B4-BE49-F238E27FC236}">
                <a16:creationId xmlns:a16="http://schemas.microsoft.com/office/drawing/2014/main" id="{47A7BF55-22AB-42F0-AAE7-705A53FEA581}"/>
              </a:ext>
            </a:extLst>
          </p:cNvPr>
          <p:cNvSpPr>
            <a:spLocks noGrp="1"/>
          </p:cNvSpPr>
          <p:nvPr>
            <p:ph type="sldNum" sz="quarter" idx="21"/>
          </p:nvPr>
        </p:nvSpPr>
        <p:spPr/>
        <p:txBody>
          <a:bodyPr/>
          <a:lstStyle/>
          <a:p>
            <a:pPr algn="r"/>
            <a:r>
              <a:rPr lang="en-US" dirty="0"/>
              <a:t>  </a:t>
            </a:r>
            <a:fld id="{E0E21186-8CC3-194A-9753-0BBC1EC778BB}" type="slidenum">
              <a:rPr lang="en-US" smtClean="0"/>
              <a:pPr algn="r"/>
              <a:t>13</a:t>
            </a:fld>
            <a:endParaRPr lang="en-US" dirty="0"/>
          </a:p>
        </p:txBody>
      </p:sp>
      <p:sp>
        <p:nvSpPr>
          <p:cNvPr id="5" name="Text Placeholder 4">
            <a:extLst>
              <a:ext uri="{FF2B5EF4-FFF2-40B4-BE49-F238E27FC236}">
                <a16:creationId xmlns:a16="http://schemas.microsoft.com/office/drawing/2014/main" id="{13A599F8-C477-4B3D-82E5-2A34F3AB3681}"/>
              </a:ext>
            </a:extLst>
          </p:cNvPr>
          <p:cNvSpPr>
            <a:spLocks noGrp="1"/>
          </p:cNvSpPr>
          <p:nvPr>
            <p:ph type="body" sz="quarter" idx="18"/>
          </p:nvPr>
        </p:nvSpPr>
        <p:spPr>
          <a:xfrm>
            <a:off x="457200" y="1371600"/>
            <a:ext cx="10972800" cy="4572000"/>
          </a:xfrm>
        </p:spPr>
        <p:txBody>
          <a:bodyPr lIns="0" tIns="0" rIns="0" bIns="0">
            <a:normAutofit lnSpcReduction="10000"/>
          </a:bodyPr>
          <a:lstStyle/>
          <a:p>
            <a:pPr marL="228600" indent="-228600">
              <a:lnSpc>
                <a:spcPct val="100000"/>
              </a:lnSpc>
              <a:spcBef>
                <a:spcPts val="0"/>
              </a:spcBef>
              <a:spcAft>
                <a:spcPts val="1500"/>
              </a:spcAft>
            </a:pPr>
            <a:r>
              <a:rPr lang="en-US" b="1" dirty="0"/>
              <a:t>Suggested listing language</a:t>
            </a:r>
            <a:br>
              <a:rPr lang="en-US" dirty="0"/>
            </a:br>
            <a:r>
              <a:rPr lang="en-US" dirty="0"/>
              <a:t>Gain valuable professional experience or help an organization expand its capacity, while making an impact in your community. [ORGANIZATION] is looking for [X] [FULL-TIME/PART-TIME] AmeriCorps member(s) with a passion for public health to serve on our team. You’ll support with [PROJECT TASK, e.g., pandemic relief, improving health equity, increasing access to mental health services]. Apply today to help strengthen your local community through national service with Public Health AmeriCorps, a joint partnership between AmeriCorps and the Centers for Disease Control and Prevention. </a:t>
            </a:r>
          </a:p>
          <a:p>
            <a:pPr marL="228600" indent="-228600">
              <a:lnSpc>
                <a:spcPct val="100000"/>
              </a:lnSpc>
              <a:spcBef>
                <a:spcPts val="0"/>
              </a:spcBef>
              <a:spcAft>
                <a:spcPts val="1500"/>
              </a:spcAft>
            </a:pPr>
            <a:r>
              <a:rPr lang="en-US" dirty="0"/>
              <a:t>The more specifics you can provide about the type of activities your members will be supporting, the better. That said, be conciseness and to the point in outlining member duties so applicants don’t have to read through big blocks of text.</a:t>
            </a:r>
          </a:p>
          <a:p>
            <a:pPr marL="228600" indent="-228600">
              <a:lnSpc>
                <a:spcPct val="100000"/>
              </a:lnSpc>
              <a:spcBef>
                <a:spcPts val="0"/>
              </a:spcBef>
              <a:spcAft>
                <a:spcPts val="1500"/>
              </a:spcAft>
            </a:pPr>
            <a:r>
              <a:rPr lang="en-US" dirty="0"/>
              <a:t>Avoid using ‘job’ as a way to talk about your service opportunities, and be sure the living allowance isn’t confused with a salary. This helps manage expectations for potential members.</a:t>
            </a:r>
          </a:p>
          <a:p>
            <a:pPr marL="228600" indent="-228600">
              <a:lnSpc>
                <a:spcPct val="100000"/>
              </a:lnSpc>
              <a:spcBef>
                <a:spcPts val="0"/>
              </a:spcBef>
              <a:spcAft>
                <a:spcPts val="1500"/>
              </a:spcAft>
            </a:pPr>
            <a:r>
              <a:rPr lang="en-US" dirty="0"/>
              <a:t>Be sure to list your organization’s PHA point of contact so that prospective applicants can get in touch for more information.</a:t>
            </a:r>
          </a:p>
        </p:txBody>
      </p:sp>
    </p:spTree>
    <p:custDataLst>
      <p:tags r:id="rId1"/>
    </p:custDataLst>
    <p:extLst>
      <p:ext uri="{BB962C8B-B14F-4D97-AF65-F5344CB8AC3E}">
        <p14:creationId xmlns:p14="http://schemas.microsoft.com/office/powerpoint/2010/main" val="4064785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A0B98-CDDF-47C6-8561-3235CA9CE4EE}"/>
              </a:ext>
            </a:extLst>
          </p:cNvPr>
          <p:cNvSpPr>
            <a:spLocks noGrp="1"/>
          </p:cNvSpPr>
          <p:nvPr>
            <p:ph type="title"/>
          </p:nvPr>
        </p:nvSpPr>
        <p:spPr>
          <a:xfrm>
            <a:off x="457200" y="457200"/>
            <a:ext cx="6082862" cy="419100"/>
          </a:xfrm>
        </p:spPr>
        <p:txBody>
          <a:bodyPr>
            <a:normAutofit fontScale="90000"/>
          </a:bodyPr>
          <a:lstStyle/>
          <a:p>
            <a:r>
              <a:rPr lang="en-US" dirty="0"/>
              <a:t>Login to eGrants</a:t>
            </a:r>
          </a:p>
        </p:txBody>
      </p:sp>
      <p:sp>
        <p:nvSpPr>
          <p:cNvPr id="5" name="Slide Number Placeholder 4">
            <a:extLst>
              <a:ext uri="{FF2B5EF4-FFF2-40B4-BE49-F238E27FC236}">
                <a16:creationId xmlns:a16="http://schemas.microsoft.com/office/drawing/2014/main" id="{2D5D9CA7-4162-4C80-8C53-D597842AC608}"/>
              </a:ext>
            </a:extLst>
          </p:cNvPr>
          <p:cNvSpPr>
            <a:spLocks noGrp="1"/>
          </p:cNvSpPr>
          <p:nvPr>
            <p:ph type="sldNum" sz="quarter" idx="16"/>
          </p:nvPr>
        </p:nvSpPr>
        <p:spPr/>
        <p:txBody>
          <a:bodyPr/>
          <a:lstStyle/>
          <a:p>
            <a:r>
              <a:rPr lang="en-US" dirty="0"/>
              <a:t>  </a:t>
            </a:r>
            <a:fld id="{E0E21186-8CC3-194A-9753-0BBC1EC778BB}" type="slidenum">
              <a:rPr lang="en-US" smtClean="0"/>
              <a:pPr/>
              <a:t>2</a:t>
            </a:fld>
            <a:endParaRPr lang="en-US" dirty="0"/>
          </a:p>
        </p:txBody>
      </p:sp>
      <p:pic>
        <p:nvPicPr>
          <p:cNvPr id="9" name="Picture 8">
            <a:extLst>
              <a:ext uri="{FF2B5EF4-FFF2-40B4-BE49-F238E27FC236}">
                <a16:creationId xmlns:a16="http://schemas.microsoft.com/office/drawing/2014/main" id="{069C5E85-54D1-469A-82DC-FB8DAFBF9881}"/>
              </a:ext>
            </a:extLst>
          </p:cNvPr>
          <p:cNvPicPr>
            <a:picLocks noChangeAspect="1"/>
          </p:cNvPicPr>
          <p:nvPr/>
        </p:nvPicPr>
        <p:blipFill rotWithShape="1">
          <a:blip r:embed="rId4"/>
          <a:srcRect l="311" t="1232"/>
          <a:stretch/>
        </p:blipFill>
        <p:spPr>
          <a:xfrm>
            <a:off x="457200" y="1005840"/>
            <a:ext cx="5077167" cy="5486400"/>
          </a:xfrm>
          <a:prstGeom prst="rect">
            <a:avLst/>
          </a:prstGeom>
          <a:effectLst>
            <a:outerShdw blurRad="50800" dist="38100" dir="8100000" algn="tr" rotWithShape="0">
              <a:prstClr val="black">
                <a:alpha val="40000"/>
              </a:prstClr>
            </a:outerShdw>
          </a:effectLst>
        </p:spPr>
      </p:pic>
      <p:sp>
        <p:nvSpPr>
          <p:cNvPr id="6" name="TextBox 5">
            <a:extLst>
              <a:ext uri="{FF2B5EF4-FFF2-40B4-BE49-F238E27FC236}">
                <a16:creationId xmlns:a16="http://schemas.microsoft.com/office/drawing/2014/main" id="{49AC6F99-3EBC-4551-8FBA-4F30DF05D371}"/>
              </a:ext>
            </a:extLst>
          </p:cNvPr>
          <p:cNvSpPr txBox="1"/>
          <p:nvPr/>
        </p:nvSpPr>
        <p:spPr>
          <a:xfrm>
            <a:off x="5852160" y="3337560"/>
            <a:ext cx="2286000" cy="640080"/>
          </a:xfrm>
          <a:prstGeom prst="rect">
            <a:avLst/>
          </a:prstGeom>
          <a:noFill/>
        </p:spPr>
        <p:txBody>
          <a:bodyPr wrap="square" rtlCol="0" anchor="ctr" anchorCtr="0">
            <a:spAutoFit/>
          </a:bodyPr>
          <a:lstStyle/>
          <a:p>
            <a:r>
              <a:rPr lang="en-US" dirty="0"/>
              <a:t>Enter in </a:t>
            </a:r>
            <a:r>
              <a:rPr lang="en-US" b="1" dirty="0"/>
              <a:t>User Name </a:t>
            </a:r>
            <a:r>
              <a:rPr lang="en-US" dirty="0"/>
              <a:t>and </a:t>
            </a:r>
            <a:r>
              <a:rPr lang="en-US" b="1" dirty="0"/>
              <a:t>Password</a:t>
            </a:r>
          </a:p>
        </p:txBody>
      </p:sp>
      <p:sp>
        <p:nvSpPr>
          <p:cNvPr id="11" name="TextBox 10">
            <a:extLst>
              <a:ext uri="{FF2B5EF4-FFF2-40B4-BE49-F238E27FC236}">
                <a16:creationId xmlns:a16="http://schemas.microsoft.com/office/drawing/2014/main" id="{955100CB-9FE8-455E-A074-57D5D8A321C0}"/>
              </a:ext>
            </a:extLst>
          </p:cNvPr>
          <p:cNvSpPr txBox="1"/>
          <p:nvPr/>
        </p:nvSpPr>
        <p:spPr>
          <a:xfrm>
            <a:off x="5852160" y="5844261"/>
            <a:ext cx="3657600" cy="369332"/>
          </a:xfrm>
          <a:prstGeom prst="rect">
            <a:avLst/>
          </a:prstGeom>
          <a:noFill/>
        </p:spPr>
        <p:txBody>
          <a:bodyPr wrap="square" rtlCol="0" anchor="ctr" anchorCtr="0">
            <a:spAutoFit/>
          </a:bodyPr>
          <a:lstStyle/>
          <a:p>
            <a:r>
              <a:rPr lang="en-US" dirty="0"/>
              <a:t>Then click </a:t>
            </a:r>
            <a:r>
              <a:rPr lang="en-US" b="1" dirty="0"/>
              <a:t>Login to eGrants</a:t>
            </a:r>
          </a:p>
        </p:txBody>
      </p:sp>
      <p:sp>
        <p:nvSpPr>
          <p:cNvPr id="7" name="Rectangle 6">
            <a:extLst>
              <a:ext uri="{FF2B5EF4-FFF2-40B4-BE49-F238E27FC236}">
                <a16:creationId xmlns:a16="http://schemas.microsoft.com/office/drawing/2014/main" id="{CE79F80E-25B6-4234-932A-CA7578D738A4}"/>
              </a:ext>
            </a:extLst>
          </p:cNvPr>
          <p:cNvSpPr/>
          <p:nvPr/>
        </p:nvSpPr>
        <p:spPr>
          <a:xfrm>
            <a:off x="457200" y="1005840"/>
            <a:ext cx="2038350" cy="1548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A68B0CBC-0316-4088-8E9E-DF79ABB4AC8B}"/>
              </a:ext>
            </a:extLst>
          </p:cNvPr>
          <p:cNvCxnSpPr/>
          <p:nvPr/>
        </p:nvCxnSpPr>
        <p:spPr>
          <a:xfrm>
            <a:off x="3954435" y="3544325"/>
            <a:ext cx="1828800" cy="0"/>
          </a:xfrm>
          <a:prstGeom prst="straightConnector1">
            <a:avLst/>
          </a:prstGeom>
          <a:ln w="50800" cap="rnd">
            <a:solidFill>
              <a:srgbClr val="1550ED"/>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EF16B65-4039-4EAE-8585-7DA63D0BD0CF}"/>
              </a:ext>
            </a:extLst>
          </p:cNvPr>
          <p:cNvCxnSpPr>
            <a:cxnSpLocks/>
          </p:cNvCxnSpPr>
          <p:nvPr/>
        </p:nvCxnSpPr>
        <p:spPr>
          <a:xfrm>
            <a:off x="4920343" y="6046197"/>
            <a:ext cx="862892" cy="0"/>
          </a:xfrm>
          <a:prstGeom prst="straightConnector1">
            <a:avLst/>
          </a:prstGeom>
          <a:ln w="50800" cap="rnd">
            <a:solidFill>
              <a:srgbClr val="1550ED"/>
            </a:solidFill>
            <a:headEnd type="oval"/>
            <a:tailEnd type="non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57225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8EF3A-D2FA-4071-AF4A-317DD97C3B06}"/>
              </a:ext>
            </a:extLst>
          </p:cNvPr>
          <p:cNvSpPr>
            <a:spLocks noGrp="1"/>
          </p:cNvSpPr>
          <p:nvPr>
            <p:ph type="title"/>
          </p:nvPr>
        </p:nvSpPr>
        <p:spPr>
          <a:xfrm>
            <a:off x="457200" y="457200"/>
            <a:ext cx="4572000" cy="419100"/>
          </a:xfrm>
        </p:spPr>
        <p:txBody>
          <a:bodyPr>
            <a:normAutofit fontScale="90000"/>
          </a:bodyPr>
          <a:lstStyle/>
          <a:p>
            <a:r>
              <a:rPr lang="en-US" dirty="0"/>
              <a:t>Login to Portal Home</a:t>
            </a:r>
          </a:p>
        </p:txBody>
      </p:sp>
      <p:sp>
        <p:nvSpPr>
          <p:cNvPr id="4" name="Slide Number Placeholder 3">
            <a:extLst>
              <a:ext uri="{FF2B5EF4-FFF2-40B4-BE49-F238E27FC236}">
                <a16:creationId xmlns:a16="http://schemas.microsoft.com/office/drawing/2014/main" id="{F5DA8FB7-501D-4EBD-9C10-56C827759AE5}"/>
              </a:ext>
            </a:extLst>
          </p:cNvPr>
          <p:cNvSpPr>
            <a:spLocks noGrp="1"/>
          </p:cNvSpPr>
          <p:nvPr>
            <p:ph type="sldNum" sz="quarter" idx="16"/>
          </p:nvPr>
        </p:nvSpPr>
        <p:spPr/>
        <p:txBody>
          <a:bodyPr/>
          <a:lstStyle/>
          <a:p>
            <a:pPr algn="r"/>
            <a:r>
              <a:rPr lang="en-US" dirty="0"/>
              <a:t>  </a:t>
            </a:r>
            <a:fld id="{E0E21186-8CC3-194A-9753-0BBC1EC778BB}" type="slidenum">
              <a:rPr lang="en-US" smtClean="0"/>
              <a:pPr algn="r"/>
              <a:t>3</a:t>
            </a:fld>
            <a:endParaRPr lang="en-US" dirty="0"/>
          </a:p>
        </p:txBody>
      </p:sp>
      <p:pic>
        <p:nvPicPr>
          <p:cNvPr id="6" name="Picture 5">
            <a:extLst>
              <a:ext uri="{FF2B5EF4-FFF2-40B4-BE49-F238E27FC236}">
                <a16:creationId xmlns:a16="http://schemas.microsoft.com/office/drawing/2014/main" id="{CA8D9E7C-F151-4B73-84A9-E80B25226879}"/>
              </a:ext>
            </a:extLst>
          </p:cNvPr>
          <p:cNvPicPr>
            <a:picLocks noChangeAspect="1"/>
          </p:cNvPicPr>
          <p:nvPr/>
        </p:nvPicPr>
        <p:blipFill rotWithShape="1">
          <a:blip r:embed="rId3"/>
          <a:srcRect t="1957" r="1027"/>
          <a:stretch/>
        </p:blipFill>
        <p:spPr>
          <a:xfrm>
            <a:off x="457200" y="1005840"/>
            <a:ext cx="6204249" cy="5486400"/>
          </a:xfrm>
          <a:prstGeom prst="rect">
            <a:avLst/>
          </a:prstGeom>
          <a:effectLst>
            <a:outerShdw blurRad="50800" dist="38100" dir="8100000" algn="tr" rotWithShape="0">
              <a:prstClr val="black">
                <a:alpha val="40000"/>
              </a:prstClr>
            </a:outerShdw>
          </a:effectLst>
        </p:spPr>
      </p:pic>
      <p:sp>
        <p:nvSpPr>
          <p:cNvPr id="7" name="TextBox 6">
            <a:extLst>
              <a:ext uri="{FF2B5EF4-FFF2-40B4-BE49-F238E27FC236}">
                <a16:creationId xmlns:a16="http://schemas.microsoft.com/office/drawing/2014/main" id="{86D276FD-3B8B-413F-8CCF-DF9E065D2BDA}"/>
              </a:ext>
            </a:extLst>
          </p:cNvPr>
          <p:cNvSpPr txBox="1"/>
          <p:nvPr/>
        </p:nvSpPr>
        <p:spPr>
          <a:xfrm>
            <a:off x="7086600" y="4597703"/>
            <a:ext cx="3931920" cy="548640"/>
          </a:xfrm>
          <a:prstGeom prst="rect">
            <a:avLst/>
          </a:prstGeom>
          <a:noFill/>
        </p:spPr>
        <p:txBody>
          <a:bodyPr wrap="square" rtlCol="0" anchor="ctr" anchorCtr="0">
            <a:spAutoFit/>
          </a:bodyPr>
          <a:lstStyle/>
          <a:p>
            <a:r>
              <a:rPr lang="en-US" dirty="0"/>
              <a:t>Click on the </a:t>
            </a:r>
            <a:r>
              <a:rPr lang="en-US" b="1" dirty="0"/>
              <a:t>Portal Home </a:t>
            </a:r>
            <a:r>
              <a:rPr lang="en-US" dirty="0"/>
              <a:t>link under View My AmeriCorps Portal</a:t>
            </a:r>
            <a:endParaRPr lang="en-US" b="1" dirty="0"/>
          </a:p>
        </p:txBody>
      </p:sp>
      <p:sp>
        <p:nvSpPr>
          <p:cNvPr id="8" name="Rectangle 7">
            <a:extLst>
              <a:ext uri="{FF2B5EF4-FFF2-40B4-BE49-F238E27FC236}">
                <a16:creationId xmlns:a16="http://schemas.microsoft.com/office/drawing/2014/main" id="{773BE64C-1783-4E30-98CE-F4E33C946CD9}"/>
              </a:ext>
            </a:extLst>
          </p:cNvPr>
          <p:cNvSpPr/>
          <p:nvPr/>
        </p:nvSpPr>
        <p:spPr>
          <a:xfrm>
            <a:off x="552795" y="1005841"/>
            <a:ext cx="2410691" cy="19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07871EE-418B-4C9A-BC22-EF744AEDBAFD}"/>
              </a:ext>
            </a:extLst>
          </p:cNvPr>
          <p:cNvSpPr/>
          <p:nvPr/>
        </p:nvSpPr>
        <p:spPr>
          <a:xfrm>
            <a:off x="493739" y="2858346"/>
            <a:ext cx="1085679" cy="154863"/>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3E3652FD-4C03-4747-B9B9-2CF301E80A2B}"/>
              </a:ext>
            </a:extLst>
          </p:cNvPr>
          <p:cNvCxnSpPr/>
          <p:nvPr/>
        </p:nvCxnSpPr>
        <p:spPr>
          <a:xfrm>
            <a:off x="5550836" y="4745597"/>
            <a:ext cx="1463040" cy="0"/>
          </a:xfrm>
          <a:prstGeom prst="straightConnector1">
            <a:avLst/>
          </a:prstGeom>
          <a:ln w="50800" cap="rnd">
            <a:solidFill>
              <a:srgbClr val="1550ED"/>
            </a:solidFill>
            <a:headEnd type="oval"/>
            <a:tailEnd type="non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81470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7F491-1E2E-4E2D-83F3-D107AEED8CFD}"/>
              </a:ext>
            </a:extLst>
          </p:cNvPr>
          <p:cNvSpPr>
            <a:spLocks noGrp="1"/>
          </p:cNvSpPr>
          <p:nvPr>
            <p:ph type="title"/>
          </p:nvPr>
        </p:nvSpPr>
        <p:spPr>
          <a:xfrm>
            <a:off x="457200" y="457200"/>
            <a:ext cx="7315200" cy="419100"/>
          </a:xfrm>
        </p:spPr>
        <p:txBody>
          <a:bodyPr>
            <a:normAutofit fontScale="90000"/>
          </a:bodyPr>
          <a:lstStyle/>
          <a:p>
            <a:r>
              <a:rPr lang="en-US" dirty="0"/>
              <a:t>Navigate to Recruitment Workbasket</a:t>
            </a:r>
          </a:p>
        </p:txBody>
      </p:sp>
      <p:sp>
        <p:nvSpPr>
          <p:cNvPr id="4" name="Slide Number Placeholder 3">
            <a:extLst>
              <a:ext uri="{FF2B5EF4-FFF2-40B4-BE49-F238E27FC236}">
                <a16:creationId xmlns:a16="http://schemas.microsoft.com/office/drawing/2014/main" id="{42595FF6-61D9-4886-B117-1C8E3142EB44}"/>
              </a:ext>
            </a:extLst>
          </p:cNvPr>
          <p:cNvSpPr>
            <a:spLocks noGrp="1"/>
          </p:cNvSpPr>
          <p:nvPr>
            <p:ph type="sldNum" sz="quarter" idx="16"/>
          </p:nvPr>
        </p:nvSpPr>
        <p:spPr/>
        <p:txBody>
          <a:bodyPr/>
          <a:lstStyle/>
          <a:p>
            <a:pPr algn="r"/>
            <a:r>
              <a:rPr lang="en-US" dirty="0"/>
              <a:t>  </a:t>
            </a:r>
            <a:fld id="{E0E21186-8CC3-194A-9753-0BBC1EC778BB}" type="slidenum">
              <a:rPr lang="en-US" smtClean="0"/>
              <a:pPr algn="r"/>
              <a:t>4</a:t>
            </a:fld>
            <a:endParaRPr lang="en-US" dirty="0"/>
          </a:p>
        </p:txBody>
      </p:sp>
      <p:pic>
        <p:nvPicPr>
          <p:cNvPr id="6" name="Picture 5">
            <a:extLst>
              <a:ext uri="{FF2B5EF4-FFF2-40B4-BE49-F238E27FC236}">
                <a16:creationId xmlns:a16="http://schemas.microsoft.com/office/drawing/2014/main" id="{03503C6F-CA58-4FA1-92CA-91F87745CB61}"/>
              </a:ext>
            </a:extLst>
          </p:cNvPr>
          <p:cNvPicPr>
            <a:picLocks noChangeAspect="1"/>
          </p:cNvPicPr>
          <p:nvPr/>
        </p:nvPicPr>
        <p:blipFill rotWithShape="1">
          <a:blip r:embed="rId4"/>
          <a:srcRect b="6594"/>
          <a:stretch/>
        </p:blipFill>
        <p:spPr>
          <a:xfrm>
            <a:off x="457199" y="1005840"/>
            <a:ext cx="7827048" cy="5486400"/>
          </a:xfrm>
          <a:prstGeom prst="rect">
            <a:avLst/>
          </a:prstGeom>
          <a:effectLst>
            <a:outerShdw blurRad="50800" dist="38100" dir="8100000" algn="tr" rotWithShape="0">
              <a:prstClr val="black">
                <a:alpha val="40000"/>
              </a:prstClr>
            </a:outerShdw>
          </a:effectLst>
        </p:spPr>
      </p:pic>
      <p:sp>
        <p:nvSpPr>
          <p:cNvPr id="7" name="TextBox 6">
            <a:extLst>
              <a:ext uri="{FF2B5EF4-FFF2-40B4-BE49-F238E27FC236}">
                <a16:creationId xmlns:a16="http://schemas.microsoft.com/office/drawing/2014/main" id="{16F46420-6AD7-4ABF-980F-A7B013327078}"/>
              </a:ext>
            </a:extLst>
          </p:cNvPr>
          <p:cNvSpPr txBox="1"/>
          <p:nvPr/>
        </p:nvSpPr>
        <p:spPr>
          <a:xfrm>
            <a:off x="8686800" y="5170765"/>
            <a:ext cx="2926080" cy="822960"/>
          </a:xfrm>
          <a:prstGeom prst="rect">
            <a:avLst/>
          </a:prstGeom>
          <a:noFill/>
        </p:spPr>
        <p:txBody>
          <a:bodyPr wrap="square" rtlCol="0" anchor="ctr" anchorCtr="0">
            <a:spAutoFit/>
          </a:bodyPr>
          <a:lstStyle/>
          <a:p>
            <a:r>
              <a:rPr lang="en-US" dirty="0"/>
              <a:t>Click on the </a:t>
            </a:r>
            <a:br>
              <a:rPr lang="en-US" dirty="0"/>
            </a:br>
            <a:r>
              <a:rPr lang="en-US" b="1" dirty="0"/>
              <a:t>Recruitment Workbasket </a:t>
            </a:r>
            <a:br>
              <a:rPr lang="en-US" b="1" dirty="0"/>
            </a:br>
            <a:r>
              <a:rPr lang="en-US" dirty="0"/>
              <a:t>from </a:t>
            </a:r>
            <a:r>
              <a:rPr lang="en-US" b="1" dirty="0"/>
              <a:t>Portal Home menu</a:t>
            </a:r>
          </a:p>
        </p:txBody>
      </p:sp>
      <p:sp>
        <p:nvSpPr>
          <p:cNvPr id="8" name="Rectangle 7">
            <a:extLst>
              <a:ext uri="{FF2B5EF4-FFF2-40B4-BE49-F238E27FC236}">
                <a16:creationId xmlns:a16="http://schemas.microsoft.com/office/drawing/2014/main" id="{551F937C-57E1-4079-8F87-D0174B34116C}"/>
              </a:ext>
            </a:extLst>
          </p:cNvPr>
          <p:cNvSpPr/>
          <p:nvPr/>
        </p:nvSpPr>
        <p:spPr>
          <a:xfrm>
            <a:off x="1147156" y="2858346"/>
            <a:ext cx="698269" cy="154863"/>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AF966970-C053-426F-9787-1C60337A4E71}"/>
              </a:ext>
            </a:extLst>
          </p:cNvPr>
          <p:cNvCxnSpPr/>
          <p:nvPr/>
        </p:nvCxnSpPr>
        <p:spPr>
          <a:xfrm>
            <a:off x="2047095" y="5583450"/>
            <a:ext cx="6519672" cy="0"/>
          </a:xfrm>
          <a:prstGeom prst="straightConnector1">
            <a:avLst/>
          </a:prstGeom>
          <a:ln w="50800" cap="rnd">
            <a:solidFill>
              <a:srgbClr val="1550ED"/>
            </a:solidFill>
            <a:headEnd type="oval"/>
            <a:tailEnd type="non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64644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DFEAD-C3C1-48F0-B566-C04725AD1F38}"/>
              </a:ext>
            </a:extLst>
          </p:cNvPr>
          <p:cNvSpPr>
            <a:spLocks noGrp="1"/>
          </p:cNvSpPr>
          <p:nvPr>
            <p:ph type="title"/>
          </p:nvPr>
        </p:nvSpPr>
        <p:spPr>
          <a:xfrm>
            <a:off x="457200" y="457200"/>
            <a:ext cx="6082862" cy="419100"/>
          </a:xfrm>
        </p:spPr>
        <p:txBody>
          <a:bodyPr>
            <a:normAutofit fontScale="90000"/>
          </a:bodyPr>
          <a:lstStyle/>
          <a:p>
            <a:r>
              <a:rPr lang="en-US" dirty="0"/>
              <a:t>Navigate to Service Opportunities</a:t>
            </a:r>
          </a:p>
        </p:txBody>
      </p:sp>
      <p:sp>
        <p:nvSpPr>
          <p:cNvPr id="4" name="Slide Number Placeholder 3">
            <a:extLst>
              <a:ext uri="{FF2B5EF4-FFF2-40B4-BE49-F238E27FC236}">
                <a16:creationId xmlns:a16="http://schemas.microsoft.com/office/drawing/2014/main" id="{A342C931-4F89-4FE1-8E7E-5CDAA010DE12}"/>
              </a:ext>
            </a:extLst>
          </p:cNvPr>
          <p:cNvSpPr>
            <a:spLocks noGrp="1"/>
          </p:cNvSpPr>
          <p:nvPr>
            <p:ph type="sldNum" sz="quarter" idx="16"/>
          </p:nvPr>
        </p:nvSpPr>
        <p:spPr/>
        <p:txBody>
          <a:bodyPr/>
          <a:lstStyle/>
          <a:p>
            <a:pPr algn="r"/>
            <a:r>
              <a:rPr lang="en-US" dirty="0"/>
              <a:t>  </a:t>
            </a:r>
            <a:fld id="{E0E21186-8CC3-194A-9753-0BBC1EC778BB}" type="slidenum">
              <a:rPr lang="en-US" smtClean="0"/>
              <a:pPr algn="r"/>
              <a:t>5</a:t>
            </a:fld>
            <a:endParaRPr lang="en-US" dirty="0"/>
          </a:p>
        </p:txBody>
      </p:sp>
      <p:pic>
        <p:nvPicPr>
          <p:cNvPr id="6" name="Picture 5">
            <a:extLst>
              <a:ext uri="{FF2B5EF4-FFF2-40B4-BE49-F238E27FC236}">
                <a16:creationId xmlns:a16="http://schemas.microsoft.com/office/drawing/2014/main" id="{BFBF956E-8AD2-4B9A-BF1D-2B3DCBEB611A}"/>
              </a:ext>
            </a:extLst>
          </p:cNvPr>
          <p:cNvPicPr>
            <a:picLocks noChangeAspect="1"/>
          </p:cNvPicPr>
          <p:nvPr/>
        </p:nvPicPr>
        <p:blipFill rotWithShape="1">
          <a:blip r:embed="rId3"/>
          <a:srcRect t="1" b="3023"/>
          <a:stretch/>
        </p:blipFill>
        <p:spPr>
          <a:xfrm>
            <a:off x="457199" y="1005840"/>
            <a:ext cx="7499242" cy="5486400"/>
          </a:xfrm>
          <a:prstGeom prst="rect">
            <a:avLst/>
          </a:prstGeom>
          <a:effectLst>
            <a:outerShdw blurRad="50800" dist="38100" dir="8100000" algn="tr" rotWithShape="0">
              <a:prstClr val="black">
                <a:alpha val="40000"/>
              </a:prstClr>
            </a:outerShdw>
          </a:effectLst>
        </p:spPr>
      </p:pic>
      <p:sp>
        <p:nvSpPr>
          <p:cNvPr id="7" name="TextBox 6">
            <a:extLst>
              <a:ext uri="{FF2B5EF4-FFF2-40B4-BE49-F238E27FC236}">
                <a16:creationId xmlns:a16="http://schemas.microsoft.com/office/drawing/2014/main" id="{D0BEE975-4C6D-4C3A-A9F6-A21E4FCEAFFB}"/>
              </a:ext>
            </a:extLst>
          </p:cNvPr>
          <p:cNvSpPr txBox="1"/>
          <p:nvPr/>
        </p:nvSpPr>
        <p:spPr>
          <a:xfrm>
            <a:off x="8407535" y="3444123"/>
            <a:ext cx="3200400" cy="923330"/>
          </a:xfrm>
          <a:prstGeom prst="rect">
            <a:avLst/>
          </a:prstGeom>
          <a:noFill/>
        </p:spPr>
        <p:txBody>
          <a:bodyPr wrap="square" rtlCol="0" anchor="ctr" anchorCtr="0">
            <a:spAutoFit/>
          </a:bodyPr>
          <a:lstStyle/>
          <a:p>
            <a:r>
              <a:rPr lang="en-US" dirty="0"/>
              <a:t>Click on the </a:t>
            </a:r>
            <a:br>
              <a:rPr lang="en-US" dirty="0"/>
            </a:br>
            <a:r>
              <a:rPr lang="en-US" b="1" dirty="0"/>
              <a:t>Service Opportunities </a:t>
            </a:r>
            <a:br>
              <a:rPr lang="en-US" b="1" dirty="0"/>
            </a:br>
            <a:r>
              <a:rPr lang="en-US" dirty="0"/>
              <a:t>from the top tab selection</a:t>
            </a:r>
          </a:p>
        </p:txBody>
      </p:sp>
      <p:sp>
        <p:nvSpPr>
          <p:cNvPr id="8" name="Rectangle 7">
            <a:extLst>
              <a:ext uri="{FF2B5EF4-FFF2-40B4-BE49-F238E27FC236}">
                <a16:creationId xmlns:a16="http://schemas.microsoft.com/office/drawing/2014/main" id="{A1F2CA7B-64A3-4EC3-BC4A-9C2E578ADC61}"/>
              </a:ext>
            </a:extLst>
          </p:cNvPr>
          <p:cNvSpPr/>
          <p:nvPr/>
        </p:nvSpPr>
        <p:spPr>
          <a:xfrm>
            <a:off x="1133280" y="3062008"/>
            <a:ext cx="764770" cy="154863"/>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F47C0656-F19B-4312-8491-5922E05E9FB4}"/>
              </a:ext>
            </a:extLst>
          </p:cNvPr>
          <p:cNvCxnSpPr/>
          <p:nvPr/>
        </p:nvCxnSpPr>
        <p:spPr>
          <a:xfrm>
            <a:off x="7212281" y="3640491"/>
            <a:ext cx="1143000" cy="0"/>
          </a:xfrm>
          <a:prstGeom prst="straightConnector1">
            <a:avLst/>
          </a:prstGeom>
          <a:ln w="50800" cap="rnd">
            <a:solidFill>
              <a:srgbClr val="1550ED"/>
            </a:solidFill>
            <a:headEnd type="oval"/>
            <a:tailEnd type="non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43625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FBF12-66C2-4683-9BEE-E8B842A2E302}"/>
              </a:ext>
            </a:extLst>
          </p:cNvPr>
          <p:cNvSpPr>
            <a:spLocks noGrp="1"/>
          </p:cNvSpPr>
          <p:nvPr>
            <p:ph type="title"/>
          </p:nvPr>
        </p:nvSpPr>
        <p:spPr>
          <a:xfrm>
            <a:off x="457200" y="457200"/>
            <a:ext cx="7315200" cy="419100"/>
          </a:xfrm>
        </p:spPr>
        <p:txBody>
          <a:bodyPr>
            <a:normAutofit fontScale="90000"/>
          </a:bodyPr>
          <a:lstStyle/>
          <a:p>
            <a:r>
              <a:rPr lang="en-US" dirty="0"/>
              <a:t>Navigate to Create Opportunity Listing</a:t>
            </a:r>
          </a:p>
        </p:txBody>
      </p:sp>
      <p:sp>
        <p:nvSpPr>
          <p:cNvPr id="4" name="Slide Number Placeholder 3">
            <a:extLst>
              <a:ext uri="{FF2B5EF4-FFF2-40B4-BE49-F238E27FC236}">
                <a16:creationId xmlns:a16="http://schemas.microsoft.com/office/drawing/2014/main" id="{A3BA2C63-58FF-4F97-A83C-3DFDA008DD9F}"/>
              </a:ext>
            </a:extLst>
          </p:cNvPr>
          <p:cNvSpPr>
            <a:spLocks noGrp="1"/>
          </p:cNvSpPr>
          <p:nvPr>
            <p:ph type="sldNum" sz="quarter" idx="16"/>
          </p:nvPr>
        </p:nvSpPr>
        <p:spPr/>
        <p:txBody>
          <a:bodyPr/>
          <a:lstStyle/>
          <a:p>
            <a:pPr algn="r"/>
            <a:r>
              <a:rPr lang="en-US" dirty="0"/>
              <a:t>  </a:t>
            </a:r>
            <a:fld id="{E0E21186-8CC3-194A-9753-0BBC1EC778BB}" type="slidenum">
              <a:rPr lang="en-US" smtClean="0"/>
              <a:pPr algn="r"/>
              <a:t>6</a:t>
            </a:fld>
            <a:endParaRPr lang="en-US" dirty="0"/>
          </a:p>
        </p:txBody>
      </p:sp>
      <p:pic>
        <p:nvPicPr>
          <p:cNvPr id="7" name="Picture 6">
            <a:extLst>
              <a:ext uri="{FF2B5EF4-FFF2-40B4-BE49-F238E27FC236}">
                <a16:creationId xmlns:a16="http://schemas.microsoft.com/office/drawing/2014/main" id="{C65B7DE5-EED4-4332-8F34-FA8B47A07B85}"/>
              </a:ext>
            </a:extLst>
          </p:cNvPr>
          <p:cNvPicPr>
            <a:picLocks noChangeAspect="1"/>
          </p:cNvPicPr>
          <p:nvPr/>
        </p:nvPicPr>
        <p:blipFill rotWithShape="1">
          <a:blip r:embed="rId3"/>
          <a:srcRect t="1" b="3023"/>
          <a:stretch/>
        </p:blipFill>
        <p:spPr>
          <a:xfrm>
            <a:off x="457199" y="1005840"/>
            <a:ext cx="7499242" cy="5486400"/>
          </a:xfrm>
          <a:prstGeom prst="rect">
            <a:avLst/>
          </a:prstGeom>
          <a:effectLst>
            <a:outerShdw blurRad="50800" dist="38100" dir="8100000" algn="tr" rotWithShape="0">
              <a:prstClr val="black">
                <a:alpha val="40000"/>
              </a:prstClr>
            </a:outerShdw>
          </a:effectLst>
        </p:spPr>
      </p:pic>
      <p:sp>
        <p:nvSpPr>
          <p:cNvPr id="8" name="TextBox 7">
            <a:extLst>
              <a:ext uri="{FF2B5EF4-FFF2-40B4-BE49-F238E27FC236}">
                <a16:creationId xmlns:a16="http://schemas.microsoft.com/office/drawing/2014/main" id="{59DFDF01-5F35-474C-9755-54A66494DBE5}"/>
              </a:ext>
            </a:extLst>
          </p:cNvPr>
          <p:cNvSpPr txBox="1"/>
          <p:nvPr/>
        </p:nvSpPr>
        <p:spPr>
          <a:xfrm>
            <a:off x="8327416" y="3931762"/>
            <a:ext cx="3657600" cy="1200329"/>
          </a:xfrm>
          <a:prstGeom prst="rect">
            <a:avLst/>
          </a:prstGeom>
          <a:noFill/>
        </p:spPr>
        <p:txBody>
          <a:bodyPr wrap="square" rtlCol="0" anchor="ctr" anchorCtr="0">
            <a:spAutoFit/>
          </a:bodyPr>
          <a:lstStyle/>
          <a:p>
            <a:r>
              <a:rPr lang="en-US" dirty="0"/>
              <a:t>To create a new Service Opportunity Listing, click on</a:t>
            </a:r>
            <a:br>
              <a:rPr lang="en-US" dirty="0"/>
            </a:br>
            <a:r>
              <a:rPr lang="en-US" b="1" dirty="0"/>
              <a:t>Create Opportunity Listing </a:t>
            </a:r>
            <a:br>
              <a:rPr lang="en-US" b="1" dirty="0"/>
            </a:br>
            <a:r>
              <a:rPr lang="en-US" dirty="0"/>
              <a:t>at the top of the page</a:t>
            </a:r>
          </a:p>
        </p:txBody>
      </p:sp>
      <p:sp>
        <p:nvSpPr>
          <p:cNvPr id="9" name="Rectangle 8">
            <a:extLst>
              <a:ext uri="{FF2B5EF4-FFF2-40B4-BE49-F238E27FC236}">
                <a16:creationId xmlns:a16="http://schemas.microsoft.com/office/drawing/2014/main" id="{117AAFEE-485A-4BF3-A99C-CC0EB932DB41}"/>
              </a:ext>
            </a:extLst>
          </p:cNvPr>
          <p:cNvSpPr/>
          <p:nvPr/>
        </p:nvSpPr>
        <p:spPr>
          <a:xfrm>
            <a:off x="1133280" y="3062008"/>
            <a:ext cx="764770" cy="154863"/>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07CC9548-F21A-42EB-BB67-CCD2455D8408}"/>
              </a:ext>
            </a:extLst>
          </p:cNvPr>
          <p:cNvCxnSpPr/>
          <p:nvPr/>
        </p:nvCxnSpPr>
        <p:spPr>
          <a:xfrm>
            <a:off x="4156020" y="4122175"/>
            <a:ext cx="4114800" cy="0"/>
          </a:xfrm>
          <a:prstGeom prst="straightConnector1">
            <a:avLst/>
          </a:prstGeom>
          <a:ln w="50800" cap="rnd">
            <a:solidFill>
              <a:srgbClr val="1550ED"/>
            </a:solidFill>
            <a:headEnd type="oval"/>
            <a:tailEnd type="non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34547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B1DA6-A2F6-44E9-81B2-712A0999BEF1}"/>
              </a:ext>
            </a:extLst>
          </p:cNvPr>
          <p:cNvSpPr>
            <a:spLocks noGrp="1"/>
          </p:cNvSpPr>
          <p:nvPr>
            <p:ph type="title"/>
          </p:nvPr>
        </p:nvSpPr>
        <p:spPr>
          <a:xfrm>
            <a:off x="457200" y="457200"/>
            <a:ext cx="6082862" cy="419100"/>
          </a:xfrm>
        </p:spPr>
        <p:txBody>
          <a:bodyPr>
            <a:normAutofit fontScale="90000"/>
          </a:bodyPr>
          <a:lstStyle/>
          <a:p>
            <a:r>
              <a:rPr lang="en-US" dirty="0"/>
              <a:t>Input information – page 1 </a:t>
            </a:r>
          </a:p>
        </p:txBody>
      </p:sp>
      <p:sp>
        <p:nvSpPr>
          <p:cNvPr id="4" name="Slide Number Placeholder 3">
            <a:extLst>
              <a:ext uri="{FF2B5EF4-FFF2-40B4-BE49-F238E27FC236}">
                <a16:creationId xmlns:a16="http://schemas.microsoft.com/office/drawing/2014/main" id="{F43C59B0-DA13-42B5-BD56-4A0823641443}"/>
              </a:ext>
            </a:extLst>
          </p:cNvPr>
          <p:cNvSpPr>
            <a:spLocks noGrp="1"/>
          </p:cNvSpPr>
          <p:nvPr>
            <p:ph type="sldNum" sz="quarter" idx="16"/>
          </p:nvPr>
        </p:nvSpPr>
        <p:spPr/>
        <p:txBody>
          <a:bodyPr/>
          <a:lstStyle/>
          <a:p>
            <a:pPr algn="r"/>
            <a:r>
              <a:rPr lang="en-US" dirty="0"/>
              <a:t>  </a:t>
            </a:r>
            <a:fld id="{E0E21186-8CC3-194A-9753-0BBC1EC778BB}" type="slidenum">
              <a:rPr lang="en-US" smtClean="0"/>
              <a:pPr algn="r"/>
              <a:t>7</a:t>
            </a:fld>
            <a:endParaRPr lang="en-US" dirty="0"/>
          </a:p>
        </p:txBody>
      </p:sp>
      <p:pic>
        <p:nvPicPr>
          <p:cNvPr id="6" name="Picture 5">
            <a:extLst>
              <a:ext uri="{FF2B5EF4-FFF2-40B4-BE49-F238E27FC236}">
                <a16:creationId xmlns:a16="http://schemas.microsoft.com/office/drawing/2014/main" id="{D9428BD1-B5A6-417C-A866-9E4D004746D0}"/>
              </a:ext>
            </a:extLst>
          </p:cNvPr>
          <p:cNvPicPr>
            <a:picLocks noChangeAspect="1"/>
          </p:cNvPicPr>
          <p:nvPr/>
        </p:nvPicPr>
        <p:blipFill rotWithShape="1">
          <a:blip r:embed="rId3"/>
          <a:srcRect r="1136"/>
          <a:stretch/>
        </p:blipFill>
        <p:spPr>
          <a:xfrm>
            <a:off x="457200" y="1005840"/>
            <a:ext cx="4968254" cy="5486400"/>
          </a:xfrm>
          <a:prstGeom prst="rect">
            <a:avLst/>
          </a:prstGeom>
          <a:effectLst>
            <a:outerShdw blurRad="50800" dist="38100" dir="8100000" algn="tr" rotWithShape="0">
              <a:prstClr val="black">
                <a:alpha val="40000"/>
              </a:prstClr>
            </a:outerShdw>
          </a:effectLst>
        </p:spPr>
      </p:pic>
      <p:sp>
        <p:nvSpPr>
          <p:cNvPr id="7" name="TextBox 6">
            <a:extLst>
              <a:ext uri="{FF2B5EF4-FFF2-40B4-BE49-F238E27FC236}">
                <a16:creationId xmlns:a16="http://schemas.microsoft.com/office/drawing/2014/main" id="{19942601-AB42-4DD7-A869-C2F4072EFAA1}"/>
              </a:ext>
            </a:extLst>
          </p:cNvPr>
          <p:cNvSpPr txBox="1"/>
          <p:nvPr/>
        </p:nvSpPr>
        <p:spPr>
          <a:xfrm>
            <a:off x="5943600" y="1071384"/>
            <a:ext cx="5486400" cy="5355312"/>
          </a:xfrm>
          <a:prstGeom prst="rect">
            <a:avLst/>
          </a:prstGeom>
          <a:noFill/>
        </p:spPr>
        <p:txBody>
          <a:bodyPr wrap="square" rtlCol="0" anchor="ctr" anchorCtr="0">
            <a:spAutoFit/>
          </a:bodyPr>
          <a:lstStyle/>
          <a:p>
            <a:r>
              <a:rPr lang="en-US" dirty="0"/>
              <a:t>Input the following </a:t>
            </a:r>
            <a:r>
              <a:rPr lang="en-US" b="1" dirty="0"/>
              <a:t>required information</a:t>
            </a:r>
            <a:r>
              <a:rPr lang="en-US" dirty="0"/>
              <a:t>, </a:t>
            </a:r>
            <a:br>
              <a:rPr lang="en-US" dirty="0"/>
            </a:br>
            <a:r>
              <a:rPr lang="en-US" dirty="0"/>
              <a:t>as indicated by a </a:t>
            </a:r>
            <a:r>
              <a:rPr lang="en-US" dirty="0">
                <a:solidFill>
                  <a:srgbClr val="FF0000"/>
                </a:solidFill>
              </a:rPr>
              <a:t>red asterisk* </a:t>
            </a:r>
            <a:r>
              <a:rPr lang="en-US" dirty="0"/>
              <a:t>or by AmeriCorps policy:</a:t>
            </a:r>
          </a:p>
          <a:p>
            <a:pPr marL="285750" indent="-285750">
              <a:buFont typeface="Arial" panose="020B0604020202020204" pitchFamily="34" charset="0"/>
              <a:buChar char="•"/>
            </a:pPr>
            <a:r>
              <a:rPr lang="en-US" dirty="0"/>
              <a:t>Project Name</a:t>
            </a:r>
          </a:p>
          <a:p>
            <a:pPr marL="285750" indent="-285750">
              <a:buFont typeface="Arial" panose="020B0604020202020204" pitchFamily="34" charset="0"/>
              <a:buChar char="•"/>
            </a:pPr>
            <a:r>
              <a:rPr lang="en-US" dirty="0"/>
              <a:t>Project Type</a:t>
            </a:r>
          </a:p>
          <a:p>
            <a:pPr marL="285750" indent="-285750">
              <a:buFont typeface="Arial" panose="020B0604020202020204" pitchFamily="34" charset="0"/>
              <a:buChar char="•"/>
            </a:pPr>
            <a:r>
              <a:rPr lang="en-US" dirty="0"/>
              <a:t>Program Code</a:t>
            </a:r>
          </a:p>
          <a:p>
            <a:pPr marL="285750" indent="-285750">
              <a:buFont typeface="Arial" panose="020B0604020202020204" pitchFamily="34" charset="0"/>
              <a:buChar char="•"/>
            </a:pPr>
            <a:r>
              <a:rPr lang="en-US" dirty="0"/>
              <a:t>Start and End Dates</a:t>
            </a:r>
          </a:p>
          <a:p>
            <a:pPr marL="285750" indent="-285750">
              <a:buFont typeface="Arial" panose="020B0604020202020204" pitchFamily="34" charset="0"/>
              <a:buChar char="•"/>
            </a:pPr>
            <a:r>
              <a:rPr lang="en-US" dirty="0"/>
              <a:t>Term of Service</a:t>
            </a:r>
          </a:p>
          <a:p>
            <a:pPr marL="285750" indent="-285750">
              <a:buFont typeface="Arial" panose="020B0604020202020204" pitchFamily="34" charset="0"/>
              <a:buChar char="•"/>
            </a:pPr>
            <a:r>
              <a:rPr lang="en-US" dirty="0"/>
              <a:t>Contact Information</a:t>
            </a:r>
          </a:p>
          <a:p>
            <a:pPr marL="285750" indent="-285750">
              <a:buFont typeface="Arial" panose="020B0604020202020204" pitchFamily="34" charset="0"/>
              <a:buChar char="•"/>
            </a:pPr>
            <a:r>
              <a:rPr lang="en-US" dirty="0"/>
              <a:t>State(s) or Territories of service</a:t>
            </a:r>
          </a:p>
          <a:p>
            <a:pPr marL="285750" indent="-285750">
              <a:buFont typeface="Arial" panose="020B0604020202020204" pitchFamily="34" charset="0"/>
              <a:buChar char="•"/>
            </a:pPr>
            <a:endParaRPr lang="en-US" dirty="0"/>
          </a:p>
          <a:p>
            <a:r>
              <a:rPr lang="en-US" dirty="0"/>
              <a:t>Optional information:</a:t>
            </a:r>
          </a:p>
          <a:p>
            <a:pPr marL="285750" indent="-285750">
              <a:buFont typeface="Arial" panose="020B0604020202020204" pitchFamily="34" charset="0"/>
              <a:buChar char="•"/>
            </a:pPr>
            <a:r>
              <a:rPr lang="en-US" dirty="0"/>
              <a:t>Listing availability (default “Yes”)</a:t>
            </a:r>
          </a:p>
          <a:p>
            <a:pPr marL="285750" indent="-285750">
              <a:buFont typeface="Arial" panose="020B0604020202020204" pitchFamily="34" charset="0"/>
              <a:buChar char="•"/>
            </a:pPr>
            <a:r>
              <a:rPr lang="en-US" dirty="0"/>
              <a:t>Metropolitan areas</a:t>
            </a:r>
          </a:p>
          <a:p>
            <a:pPr marL="285750" indent="-285750">
              <a:buFont typeface="Arial" panose="020B0604020202020204" pitchFamily="34" charset="0"/>
              <a:buChar char="•"/>
            </a:pPr>
            <a:endParaRPr lang="en-US" dirty="0"/>
          </a:p>
          <a:p>
            <a:r>
              <a:rPr lang="en-US" dirty="0"/>
              <a:t>Click </a:t>
            </a:r>
            <a:r>
              <a:rPr lang="en-US" b="1" dirty="0"/>
              <a:t>Next</a:t>
            </a:r>
          </a:p>
          <a:p>
            <a:endParaRPr lang="en-US" b="1" dirty="0"/>
          </a:p>
          <a:p>
            <a:r>
              <a:rPr lang="en-US" b="1" dirty="0"/>
              <a:t>Note: </a:t>
            </a:r>
            <a:r>
              <a:rPr lang="en-US" dirty="0"/>
              <a:t>Information </a:t>
            </a:r>
            <a:r>
              <a:rPr lang="en-US" b="1" u="sng" dirty="0"/>
              <a:t>cannot</a:t>
            </a:r>
            <a:r>
              <a:rPr lang="en-US" dirty="0"/>
              <a:t> be saved until </a:t>
            </a:r>
            <a:br>
              <a:rPr lang="en-US" dirty="0"/>
            </a:br>
            <a:r>
              <a:rPr lang="en-US" dirty="0"/>
              <a:t>final submission</a:t>
            </a:r>
          </a:p>
        </p:txBody>
      </p:sp>
      <p:sp>
        <p:nvSpPr>
          <p:cNvPr id="8" name="Rectangle 7">
            <a:extLst>
              <a:ext uri="{FF2B5EF4-FFF2-40B4-BE49-F238E27FC236}">
                <a16:creationId xmlns:a16="http://schemas.microsoft.com/office/drawing/2014/main" id="{FA0E134F-3165-435F-8E66-269124DB0C0F}"/>
              </a:ext>
            </a:extLst>
          </p:cNvPr>
          <p:cNvSpPr/>
          <p:nvPr/>
        </p:nvSpPr>
        <p:spPr>
          <a:xfrm>
            <a:off x="457200" y="1005840"/>
            <a:ext cx="3953434" cy="154863"/>
          </a:xfrm>
          <a:prstGeom prst="rect">
            <a:avLst/>
          </a:prstGeom>
          <a:solidFill>
            <a:srgbClr val="0B2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C9A47AE-F987-4227-84AD-832CA33A96F6}"/>
              </a:ext>
            </a:extLst>
          </p:cNvPr>
          <p:cNvSpPr/>
          <p:nvPr/>
        </p:nvSpPr>
        <p:spPr>
          <a:xfrm>
            <a:off x="890054" y="1463540"/>
            <a:ext cx="711368" cy="154863"/>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95549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34AD2-8465-4B83-943F-BF1D1F820889}"/>
              </a:ext>
            </a:extLst>
          </p:cNvPr>
          <p:cNvSpPr>
            <a:spLocks noGrp="1"/>
          </p:cNvSpPr>
          <p:nvPr>
            <p:ph type="title"/>
          </p:nvPr>
        </p:nvSpPr>
        <p:spPr>
          <a:xfrm>
            <a:off x="457200" y="457200"/>
            <a:ext cx="6082862" cy="419100"/>
          </a:xfrm>
        </p:spPr>
        <p:txBody>
          <a:bodyPr>
            <a:normAutofit fontScale="90000"/>
          </a:bodyPr>
          <a:lstStyle/>
          <a:p>
            <a:r>
              <a:rPr lang="en-US" dirty="0"/>
              <a:t>Input information – page 2</a:t>
            </a:r>
          </a:p>
        </p:txBody>
      </p:sp>
      <p:sp>
        <p:nvSpPr>
          <p:cNvPr id="3" name="Slide Number Placeholder 2">
            <a:extLst>
              <a:ext uri="{FF2B5EF4-FFF2-40B4-BE49-F238E27FC236}">
                <a16:creationId xmlns:a16="http://schemas.microsoft.com/office/drawing/2014/main" id="{5A4FB8F1-7922-4DB0-AAEA-0E95B3D4EB26}"/>
              </a:ext>
            </a:extLst>
          </p:cNvPr>
          <p:cNvSpPr>
            <a:spLocks noGrp="1"/>
          </p:cNvSpPr>
          <p:nvPr>
            <p:ph type="sldNum" sz="quarter" idx="16"/>
          </p:nvPr>
        </p:nvSpPr>
        <p:spPr/>
        <p:txBody>
          <a:bodyPr/>
          <a:lstStyle/>
          <a:p>
            <a:r>
              <a:rPr lang="en-US" dirty="0"/>
              <a:t>  </a:t>
            </a:r>
            <a:fld id="{E0E21186-8CC3-194A-9753-0BBC1EC778BB}" type="slidenum">
              <a:rPr lang="en-US" smtClean="0"/>
              <a:pPr/>
              <a:t>8</a:t>
            </a:fld>
            <a:endParaRPr lang="en-US" dirty="0"/>
          </a:p>
        </p:txBody>
      </p:sp>
      <p:pic>
        <p:nvPicPr>
          <p:cNvPr id="4" name="Picture 3">
            <a:extLst>
              <a:ext uri="{FF2B5EF4-FFF2-40B4-BE49-F238E27FC236}">
                <a16:creationId xmlns:a16="http://schemas.microsoft.com/office/drawing/2014/main" id="{EAD17F0D-3D02-4F44-9120-5885B74548A1}"/>
              </a:ext>
            </a:extLst>
          </p:cNvPr>
          <p:cNvPicPr>
            <a:picLocks noChangeAspect="1"/>
          </p:cNvPicPr>
          <p:nvPr/>
        </p:nvPicPr>
        <p:blipFill rotWithShape="1">
          <a:blip r:embed="rId3"/>
          <a:srcRect t="1565" r="957"/>
          <a:stretch/>
        </p:blipFill>
        <p:spPr>
          <a:xfrm>
            <a:off x="457200" y="1005840"/>
            <a:ext cx="5090050" cy="5486400"/>
          </a:xfrm>
          <a:prstGeom prst="rect">
            <a:avLst/>
          </a:prstGeom>
          <a:effectLst>
            <a:outerShdw blurRad="50800" dist="38100" dir="8100000" algn="tr" rotWithShape="0">
              <a:prstClr val="black">
                <a:alpha val="40000"/>
              </a:prstClr>
            </a:outerShdw>
          </a:effectLst>
        </p:spPr>
      </p:pic>
      <p:sp>
        <p:nvSpPr>
          <p:cNvPr id="5" name="TextBox 4">
            <a:extLst>
              <a:ext uri="{FF2B5EF4-FFF2-40B4-BE49-F238E27FC236}">
                <a16:creationId xmlns:a16="http://schemas.microsoft.com/office/drawing/2014/main" id="{6EECC142-06F7-4B38-AEB3-BB190239CFD8}"/>
              </a:ext>
            </a:extLst>
          </p:cNvPr>
          <p:cNvSpPr txBox="1"/>
          <p:nvPr/>
        </p:nvSpPr>
        <p:spPr>
          <a:xfrm>
            <a:off x="5943600" y="1625381"/>
            <a:ext cx="5486400" cy="4247317"/>
          </a:xfrm>
          <a:prstGeom prst="rect">
            <a:avLst/>
          </a:prstGeom>
          <a:noFill/>
        </p:spPr>
        <p:txBody>
          <a:bodyPr wrap="square" rtlCol="0" anchor="ctr" anchorCtr="0">
            <a:spAutoFit/>
          </a:bodyPr>
          <a:lstStyle/>
          <a:p>
            <a:r>
              <a:rPr lang="en-US" dirty="0"/>
              <a:t>Input the following </a:t>
            </a:r>
            <a:r>
              <a:rPr lang="en-US" b="1" dirty="0"/>
              <a:t>required information</a:t>
            </a:r>
            <a:r>
              <a:rPr lang="en-US" dirty="0"/>
              <a:t>, </a:t>
            </a:r>
            <a:br>
              <a:rPr lang="en-US" dirty="0"/>
            </a:br>
            <a:r>
              <a:rPr lang="en-US" dirty="0"/>
              <a:t>as indicated by a </a:t>
            </a:r>
            <a:r>
              <a:rPr lang="en-US" dirty="0">
                <a:solidFill>
                  <a:srgbClr val="FF0000"/>
                </a:solidFill>
              </a:rPr>
              <a:t>red asterisk* </a:t>
            </a:r>
            <a:r>
              <a:rPr lang="en-US" dirty="0"/>
              <a:t>or by AmeriCorps policy:</a:t>
            </a:r>
          </a:p>
          <a:p>
            <a:pPr marL="285750" indent="-285750">
              <a:buFont typeface="Arial" panose="020B0604020202020204" pitchFamily="34" charset="0"/>
              <a:buChar char="•"/>
            </a:pPr>
            <a:r>
              <a:rPr lang="en-US" dirty="0"/>
              <a:t>Two line description headline</a:t>
            </a:r>
          </a:p>
          <a:p>
            <a:pPr marL="285750" indent="-285750">
              <a:buFont typeface="Arial" panose="020B0604020202020204" pitchFamily="34" charset="0"/>
              <a:buChar char="•"/>
            </a:pPr>
            <a:r>
              <a:rPr lang="en-US" dirty="0"/>
              <a:t>Program description</a:t>
            </a:r>
          </a:p>
          <a:p>
            <a:pPr marL="285750" indent="-285750">
              <a:buFont typeface="Arial" panose="020B0604020202020204" pitchFamily="34" charset="0"/>
              <a:buChar char="•"/>
            </a:pPr>
            <a:r>
              <a:rPr lang="en-US" dirty="0"/>
              <a:t>Accepting applications (Yes/No) </a:t>
            </a:r>
          </a:p>
          <a:p>
            <a:pPr marL="285750" indent="-285750">
              <a:buFont typeface="Arial" panose="020B0604020202020204" pitchFamily="34" charset="0"/>
              <a:buChar char="•"/>
            </a:pPr>
            <a:r>
              <a:rPr lang="en-US" dirty="0"/>
              <a:t>Application deadlines</a:t>
            </a:r>
          </a:p>
          <a:p>
            <a:pPr marL="285750" indent="-285750">
              <a:buFont typeface="Arial" panose="020B0604020202020204" pitchFamily="34" charset="0"/>
              <a:buChar char="•"/>
            </a:pPr>
            <a:r>
              <a:rPr lang="en-US" dirty="0"/>
              <a:t>Alternate applications (Yes/No)</a:t>
            </a:r>
          </a:p>
          <a:p>
            <a:pPr marL="285750" indent="-285750">
              <a:buFont typeface="Arial" panose="020B0604020202020204" pitchFamily="34" charset="0"/>
              <a:buChar char="•"/>
            </a:pPr>
            <a:r>
              <a:rPr lang="en-US" dirty="0"/>
              <a:t>Member benefits </a:t>
            </a:r>
          </a:p>
          <a:p>
            <a:pPr marL="285750" indent="-285750">
              <a:buFont typeface="Arial" panose="020B0604020202020204" pitchFamily="34" charset="0"/>
              <a:buChar char="•"/>
            </a:pPr>
            <a:endParaRPr lang="en-US" dirty="0"/>
          </a:p>
          <a:p>
            <a:r>
              <a:rPr lang="en-US" dirty="0"/>
              <a:t>Optional information:</a:t>
            </a:r>
          </a:p>
          <a:p>
            <a:pPr marL="285750" indent="-285750">
              <a:buFont typeface="Arial" panose="020B0604020202020204" pitchFamily="34" charset="0"/>
              <a:buChar char="•"/>
            </a:pPr>
            <a:r>
              <a:rPr lang="en-US" dirty="0"/>
              <a:t>Alternate application information</a:t>
            </a:r>
          </a:p>
          <a:p>
            <a:pPr marL="285750" indent="-285750">
              <a:buFont typeface="Arial" panose="020B0604020202020204" pitchFamily="34" charset="0"/>
              <a:buChar char="•"/>
            </a:pPr>
            <a:r>
              <a:rPr lang="en-US" dirty="0"/>
              <a:t>Terms and conditions</a:t>
            </a:r>
          </a:p>
          <a:p>
            <a:pPr marL="285750" indent="-285750">
              <a:buFont typeface="Arial" panose="020B0604020202020204" pitchFamily="34" charset="0"/>
              <a:buChar char="•"/>
            </a:pPr>
            <a:endParaRPr lang="en-US" dirty="0"/>
          </a:p>
          <a:p>
            <a:r>
              <a:rPr lang="en-US" dirty="0"/>
              <a:t>Click </a:t>
            </a:r>
            <a:r>
              <a:rPr lang="en-US" b="1" dirty="0"/>
              <a:t>Next</a:t>
            </a:r>
          </a:p>
        </p:txBody>
      </p:sp>
      <p:sp>
        <p:nvSpPr>
          <p:cNvPr id="6" name="Rectangle 5">
            <a:extLst>
              <a:ext uri="{FF2B5EF4-FFF2-40B4-BE49-F238E27FC236}">
                <a16:creationId xmlns:a16="http://schemas.microsoft.com/office/drawing/2014/main" id="{D151757B-6AC6-4490-A04E-2FDD8CE62F95}"/>
              </a:ext>
            </a:extLst>
          </p:cNvPr>
          <p:cNvSpPr/>
          <p:nvPr/>
        </p:nvSpPr>
        <p:spPr>
          <a:xfrm>
            <a:off x="809269" y="1105758"/>
            <a:ext cx="567222" cy="124038"/>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13453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2DC20-9267-429C-A4E6-D632A2B3EE36}"/>
              </a:ext>
            </a:extLst>
          </p:cNvPr>
          <p:cNvSpPr>
            <a:spLocks noGrp="1"/>
          </p:cNvSpPr>
          <p:nvPr>
            <p:ph type="title"/>
          </p:nvPr>
        </p:nvSpPr>
        <p:spPr>
          <a:xfrm>
            <a:off x="457200" y="457200"/>
            <a:ext cx="6082862" cy="419100"/>
          </a:xfrm>
        </p:spPr>
        <p:txBody>
          <a:bodyPr>
            <a:normAutofit fontScale="90000"/>
          </a:bodyPr>
          <a:lstStyle/>
          <a:p>
            <a:r>
              <a:rPr lang="en-US" dirty="0"/>
              <a:t>Input information – page 3 </a:t>
            </a:r>
          </a:p>
        </p:txBody>
      </p:sp>
      <p:sp>
        <p:nvSpPr>
          <p:cNvPr id="3" name="Slide Number Placeholder 2">
            <a:extLst>
              <a:ext uri="{FF2B5EF4-FFF2-40B4-BE49-F238E27FC236}">
                <a16:creationId xmlns:a16="http://schemas.microsoft.com/office/drawing/2014/main" id="{274ED005-AF7A-40E9-BD67-F87C72EFD824}"/>
              </a:ext>
            </a:extLst>
          </p:cNvPr>
          <p:cNvSpPr>
            <a:spLocks noGrp="1"/>
          </p:cNvSpPr>
          <p:nvPr>
            <p:ph type="sldNum" sz="quarter" idx="16"/>
          </p:nvPr>
        </p:nvSpPr>
        <p:spPr/>
        <p:txBody>
          <a:bodyPr/>
          <a:lstStyle/>
          <a:p>
            <a:r>
              <a:rPr lang="en-US" dirty="0"/>
              <a:t>  </a:t>
            </a:r>
            <a:fld id="{E0E21186-8CC3-194A-9753-0BBC1EC778BB}" type="slidenum">
              <a:rPr lang="en-US" smtClean="0"/>
              <a:pPr/>
              <a:t>9</a:t>
            </a:fld>
            <a:endParaRPr lang="en-US" dirty="0"/>
          </a:p>
        </p:txBody>
      </p:sp>
      <p:pic>
        <p:nvPicPr>
          <p:cNvPr id="4" name="Picture 3">
            <a:extLst>
              <a:ext uri="{FF2B5EF4-FFF2-40B4-BE49-F238E27FC236}">
                <a16:creationId xmlns:a16="http://schemas.microsoft.com/office/drawing/2014/main" id="{094D47AE-B623-456E-BBA0-2993F5565EE2}"/>
              </a:ext>
            </a:extLst>
          </p:cNvPr>
          <p:cNvPicPr>
            <a:picLocks noChangeAspect="1"/>
          </p:cNvPicPr>
          <p:nvPr/>
        </p:nvPicPr>
        <p:blipFill rotWithShape="1">
          <a:blip r:embed="rId3"/>
          <a:srcRect t="1093" r="1305"/>
          <a:stretch/>
        </p:blipFill>
        <p:spPr>
          <a:xfrm>
            <a:off x="457200" y="1005840"/>
            <a:ext cx="4300464" cy="5486400"/>
          </a:xfrm>
          <a:prstGeom prst="rect">
            <a:avLst/>
          </a:prstGeom>
          <a:effectLst>
            <a:outerShdw blurRad="50800" dist="38100" dir="8100000" algn="tr" rotWithShape="0">
              <a:prstClr val="black">
                <a:alpha val="40000"/>
              </a:prstClr>
            </a:outerShdw>
          </a:effectLst>
        </p:spPr>
      </p:pic>
      <p:sp>
        <p:nvSpPr>
          <p:cNvPr id="6" name="TextBox 5">
            <a:extLst>
              <a:ext uri="{FF2B5EF4-FFF2-40B4-BE49-F238E27FC236}">
                <a16:creationId xmlns:a16="http://schemas.microsoft.com/office/drawing/2014/main" id="{22B0C0FF-2E72-4268-BB55-8F766CAE7EE9}"/>
              </a:ext>
            </a:extLst>
          </p:cNvPr>
          <p:cNvSpPr txBox="1"/>
          <p:nvPr/>
        </p:nvSpPr>
        <p:spPr>
          <a:xfrm>
            <a:off x="5486400" y="2560320"/>
            <a:ext cx="5486400" cy="3785652"/>
          </a:xfrm>
          <a:prstGeom prst="rect">
            <a:avLst/>
          </a:prstGeom>
          <a:noFill/>
        </p:spPr>
        <p:txBody>
          <a:bodyPr wrap="square" rtlCol="0" anchor="ctr" anchorCtr="0">
            <a:spAutoFit/>
          </a:bodyPr>
          <a:lstStyle/>
          <a:p>
            <a:r>
              <a:rPr lang="en-US" sz="1500" dirty="0"/>
              <a:t>Input the following </a:t>
            </a:r>
            <a:r>
              <a:rPr lang="en-US" sz="1500" b="1" dirty="0"/>
              <a:t>required information</a:t>
            </a:r>
            <a:r>
              <a:rPr lang="en-US" sz="1500" dirty="0"/>
              <a:t>, as indicated </a:t>
            </a:r>
            <a:br>
              <a:rPr lang="en-US" sz="1500" dirty="0"/>
            </a:br>
            <a:r>
              <a:rPr lang="en-US" sz="1500" dirty="0"/>
              <a:t>by a </a:t>
            </a:r>
            <a:r>
              <a:rPr lang="en-US" sz="1500" dirty="0">
                <a:solidFill>
                  <a:srgbClr val="FF0000"/>
                </a:solidFill>
              </a:rPr>
              <a:t>red asterisk* </a:t>
            </a:r>
            <a:r>
              <a:rPr lang="en-US" sz="1500" dirty="0"/>
              <a:t>or by AmeriCorps policy:</a:t>
            </a:r>
          </a:p>
          <a:p>
            <a:pPr marL="285750" indent="-285750">
              <a:buFont typeface="Arial" panose="020B0604020202020204" pitchFamily="34" charset="0"/>
              <a:buChar char="•"/>
            </a:pPr>
            <a:r>
              <a:rPr lang="en-US" sz="1500" dirty="0"/>
              <a:t>Minimum Age </a:t>
            </a:r>
          </a:p>
          <a:p>
            <a:pPr marL="285750" indent="-285750">
              <a:buFont typeface="Arial" panose="020B0604020202020204" pitchFamily="34" charset="0"/>
              <a:buChar char="•"/>
            </a:pPr>
            <a:r>
              <a:rPr lang="en-US" sz="1500" dirty="0"/>
              <a:t>Maximum Age</a:t>
            </a:r>
          </a:p>
          <a:p>
            <a:pPr marL="285750" indent="-285750">
              <a:buFont typeface="Arial" panose="020B0604020202020204" pitchFamily="34" charset="0"/>
              <a:buChar char="•"/>
            </a:pPr>
            <a:r>
              <a:rPr lang="en-US" sz="1500" dirty="0"/>
              <a:t>Member activities</a:t>
            </a:r>
          </a:p>
          <a:p>
            <a:pPr marL="285750" indent="-285750">
              <a:buFont typeface="Arial" panose="020B0604020202020204" pitchFamily="34" charset="0"/>
              <a:buChar char="•"/>
            </a:pPr>
            <a:r>
              <a:rPr lang="en-US" sz="1500" dirty="0"/>
              <a:t>Modification comment – if editing a listing</a:t>
            </a:r>
          </a:p>
          <a:p>
            <a:pPr marL="285750" indent="-285750">
              <a:buFont typeface="Arial" panose="020B0604020202020204" pitchFamily="34" charset="0"/>
              <a:buChar char="•"/>
            </a:pPr>
            <a:r>
              <a:rPr lang="en-US" sz="1500" dirty="0"/>
              <a:t>Submitter name</a:t>
            </a:r>
          </a:p>
          <a:p>
            <a:pPr marL="285750" indent="-285750">
              <a:buFont typeface="Arial" panose="020B0604020202020204" pitchFamily="34" charset="0"/>
              <a:buChar char="•"/>
            </a:pPr>
            <a:endParaRPr lang="en-US" sz="1500" dirty="0"/>
          </a:p>
          <a:p>
            <a:r>
              <a:rPr lang="en-US" sz="1500" dirty="0"/>
              <a:t>Optional information:</a:t>
            </a:r>
          </a:p>
          <a:p>
            <a:pPr marL="285750" indent="-285750">
              <a:buFont typeface="Arial" panose="020B0604020202020204" pitchFamily="34" charset="0"/>
              <a:buChar char="•"/>
            </a:pPr>
            <a:r>
              <a:rPr lang="en-US" sz="1500" dirty="0"/>
              <a:t>Desired education level</a:t>
            </a:r>
          </a:p>
          <a:p>
            <a:pPr marL="285750" indent="-285750">
              <a:buFont typeface="Arial" panose="020B0604020202020204" pitchFamily="34" charset="0"/>
              <a:buChar char="•"/>
            </a:pPr>
            <a:r>
              <a:rPr lang="en-US" sz="1500" dirty="0"/>
              <a:t>Member skills</a:t>
            </a:r>
          </a:p>
          <a:p>
            <a:pPr marL="285750" indent="-285750">
              <a:buFont typeface="Arial" panose="020B0604020202020204" pitchFamily="34" charset="0"/>
              <a:buChar char="•"/>
            </a:pPr>
            <a:r>
              <a:rPr lang="en-US" sz="1500" dirty="0"/>
              <a:t>Language requirement</a:t>
            </a:r>
          </a:p>
          <a:p>
            <a:pPr marL="285750" indent="-285750">
              <a:buFont typeface="Arial" panose="020B0604020202020204" pitchFamily="34" charset="0"/>
              <a:buChar char="•"/>
            </a:pPr>
            <a:r>
              <a:rPr lang="en-US" sz="1500" dirty="0"/>
              <a:t>Service areas</a:t>
            </a:r>
          </a:p>
          <a:p>
            <a:pPr marL="285750" indent="-285750">
              <a:buFont typeface="Arial" panose="020B0604020202020204" pitchFamily="34" charset="0"/>
              <a:buChar char="•"/>
            </a:pPr>
            <a:r>
              <a:rPr lang="en-US" sz="1500" dirty="0"/>
              <a:t>Submitter contact information</a:t>
            </a:r>
          </a:p>
          <a:p>
            <a:pPr marL="285750" indent="-285750">
              <a:buFont typeface="Arial" panose="020B0604020202020204" pitchFamily="34" charset="0"/>
              <a:buChar char="•"/>
            </a:pPr>
            <a:endParaRPr lang="en-US" sz="1500" dirty="0"/>
          </a:p>
          <a:p>
            <a:r>
              <a:rPr lang="en-US" sz="1500" dirty="0"/>
              <a:t>Click </a:t>
            </a:r>
            <a:r>
              <a:rPr lang="en-US" sz="1500" b="1" dirty="0"/>
              <a:t>Save </a:t>
            </a:r>
            <a:r>
              <a:rPr lang="en-US" sz="1500" dirty="0"/>
              <a:t>to submit to AmeriCorps</a:t>
            </a:r>
          </a:p>
        </p:txBody>
      </p:sp>
      <p:pic>
        <p:nvPicPr>
          <p:cNvPr id="7" name="Picture 6">
            <a:extLst>
              <a:ext uri="{FF2B5EF4-FFF2-40B4-BE49-F238E27FC236}">
                <a16:creationId xmlns:a16="http://schemas.microsoft.com/office/drawing/2014/main" id="{0A864A78-27B7-4A44-A804-EA879A411E8E}"/>
              </a:ext>
            </a:extLst>
          </p:cNvPr>
          <p:cNvPicPr>
            <a:picLocks noChangeAspect="1"/>
          </p:cNvPicPr>
          <p:nvPr/>
        </p:nvPicPr>
        <p:blipFill rotWithShape="1">
          <a:blip r:embed="rId4"/>
          <a:srcRect l="1264" t="15641" r="11833" b="8512"/>
          <a:stretch/>
        </p:blipFill>
        <p:spPr>
          <a:xfrm>
            <a:off x="5486400" y="1005840"/>
            <a:ext cx="4572000" cy="1244774"/>
          </a:xfrm>
          <a:prstGeom prst="rect">
            <a:avLst/>
          </a:prstGeom>
        </p:spPr>
      </p:pic>
      <p:sp>
        <p:nvSpPr>
          <p:cNvPr id="8" name="Rectangle 7">
            <a:extLst>
              <a:ext uri="{FF2B5EF4-FFF2-40B4-BE49-F238E27FC236}">
                <a16:creationId xmlns:a16="http://schemas.microsoft.com/office/drawing/2014/main" id="{E487DE53-E0B1-484A-BD78-2B678033F3DE}"/>
              </a:ext>
            </a:extLst>
          </p:cNvPr>
          <p:cNvSpPr/>
          <p:nvPr/>
        </p:nvSpPr>
        <p:spPr>
          <a:xfrm>
            <a:off x="836164" y="1122872"/>
            <a:ext cx="567222" cy="124038"/>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090743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ver Primary">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s Ext PowerPoint Template  -  Read-Only" id="{9641F434-79C4-4F89-8503-06FD779CADC9}" vid="{26A4DDB3-1BFE-4789-8C49-35A04C5B67E0}"/>
    </a:ext>
  </a:extLst>
</a:theme>
</file>

<file path=ppt/theme/theme10.xml><?xml version="1.0" encoding="utf-8"?>
<a:theme xmlns:a="http://schemas.openxmlformats.org/drawingml/2006/main" name="Bullet Points">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s Ext PowerPoint Template  -  Read-Only" id="{9641F434-79C4-4F89-8503-06FD779CADC9}" vid="{1137FD84-D067-44CD-BF03-34894B5A7E29}"/>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VER w/ Image">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s Ext PowerPoint Template  -  Read-Only" id="{9641F434-79C4-4F89-8503-06FD779CADC9}" vid="{AF0C324A-E679-45CA-9AA5-08E190B8B74D}"/>
    </a:ext>
  </a:extLst>
</a:theme>
</file>

<file path=ppt/theme/theme3.xml><?xml version="1.0" encoding="utf-8"?>
<a:theme xmlns:a="http://schemas.openxmlformats.org/drawingml/2006/main" name="COVER ALT ">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s Ext PowerPoint Template  -  Read-Only" id="{9641F434-79C4-4F89-8503-06FD779CADC9}" vid="{E51DB07F-BFE0-42F1-85ED-9361AD701F8A}"/>
    </a:ext>
  </a:extLst>
</a:theme>
</file>

<file path=ppt/theme/theme4.xml><?xml version="1.0" encoding="utf-8"?>
<a:theme xmlns:a="http://schemas.openxmlformats.org/drawingml/2006/main" name="Interior Slide">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s Ext PowerPoint Template  -  Read-Only" id="{9641F434-79C4-4F89-8503-06FD779CADC9}" vid="{4DC06C21-E42D-4994-813F-254BF7218C20}"/>
    </a:ext>
  </a:extLst>
</a:theme>
</file>

<file path=ppt/theme/theme5.xml><?xml version="1.0" encoding="utf-8"?>
<a:theme xmlns:a="http://schemas.openxmlformats.org/drawingml/2006/main" name="ALT Interior Slide">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s Ext PowerPoint Template  -  Read-Only" id="{9641F434-79C4-4F89-8503-06FD779CADC9}" vid="{67CAC557-860F-455B-A63B-29BA95154632}"/>
    </a:ext>
  </a:extLst>
</a:theme>
</file>

<file path=ppt/theme/theme6.xml><?xml version="1.0" encoding="utf-8"?>
<a:theme xmlns:a="http://schemas.openxmlformats.org/drawingml/2006/main" name="1_Interior Slide">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s Ext PowerPoint Template  -  Read-Only" id="{9641F434-79C4-4F89-8503-06FD779CADC9}" vid="{FD7CC785-9DE5-4443-92A2-58AE4F86500F}"/>
    </a:ext>
  </a:extLst>
</a:theme>
</file>

<file path=ppt/theme/theme7.xml><?xml version="1.0" encoding="utf-8"?>
<a:theme xmlns:a="http://schemas.openxmlformats.org/drawingml/2006/main" name="4_Interior Slide">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s Ext PowerPoint Template  -  Read-Only" id="{9641F434-79C4-4F89-8503-06FD779CADC9}" vid="{64CF0BA8-545A-4041-BA44-EAB32B24FC41}"/>
    </a:ext>
  </a:extLst>
</a:theme>
</file>

<file path=ppt/theme/theme8.xml><?xml version="1.0" encoding="utf-8"?>
<a:theme xmlns:a="http://schemas.openxmlformats.org/drawingml/2006/main" name="Quote + Imagery">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s Ext PowerPoint Template  -  Read-Only" id="{9641F434-79C4-4F89-8503-06FD779CADC9}" vid="{2D4874A0-286D-4508-8863-AA2A5AA376F5}"/>
    </a:ext>
  </a:extLst>
</a:theme>
</file>

<file path=ppt/theme/theme9.xml><?xml version="1.0" encoding="utf-8"?>
<a:theme xmlns:a="http://schemas.openxmlformats.org/drawingml/2006/main" name="Content + Imagery">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s Ext PowerPoint Template  -  Read-Only" id="{9641F434-79C4-4F89-8503-06FD779CADC9}" vid="{1E213AD0-0BBF-4AF9-AA12-07993959A6C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55b5658-c4af-4367-aaf7-f4b787d2e46e">
      <UserInfo>
        <DisplayName>OIT Help Desk</DisplayName>
        <AccountId>106</AccountId>
        <AccountType/>
      </UserInfo>
      <UserInfo>
        <DisplayName>Lane, Paul</DisplayName>
        <AccountId>107</AccountId>
        <AccountType/>
      </UserInfo>
      <UserInfo>
        <DisplayName>Parker, Katherine</DisplayName>
        <AccountId>21</AccountId>
        <AccountType/>
      </UserInfo>
      <UserInfo>
        <DisplayName>Manco, Dina</DisplayName>
        <AccountId>6</AccountId>
        <AccountType/>
      </UserInfo>
    </SharedWithUsers>
    <_dlc_DocId xmlns="955b5658-c4af-4367-aaf7-f4b787d2e46e">VWMP5RR7HZ5Z-1840268035-852</_dlc_DocId>
    <_dlc_DocIdUrl xmlns="955b5658-c4af-4367-aaf7-f4b787d2e46e">
      <Url>https://cnsgov.sharepoint.com/sites/ASN/ASN_Hub/_layouts/15/DocIdRedir.aspx?ID=VWMP5RR7HZ5Z-1840268035-852</Url>
      <Description>VWMP5RR7HZ5Z-1840268035-852</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2FA5D674484FC04888B0E60FC1873298" ma:contentTypeVersion="6" ma:contentTypeDescription="Create a new document." ma:contentTypeScope="" ma:versionID="db3f38fa6d499e5806d58823b5fc7ba5">
  <xsd:schema xmlns:xsd="http://www.w3.org/2001/XMLSchema" xmlns:xs="http://www.w3.org/2001/XMLSchema" xmlns:p="http://schemas.microsoft.com/office/2006/metadata/properties" xmlns:ns2="955b5658-c4af-4367-aaf7-f4b787d2e46e" xmlns:ns3="f0e65b96-9c6d-4978-bb1f-e881f993c695" targetNamespace="http://schemas.microsoft.com/office/2006/metadata/properties" ma:root="true" ma:fieldsID="c15a0bb426ef81cd51eac7c1acef2440" ns2:_="" ns3:_="">
    <xsd:import namespace="955b5658-c4af-4367-aaf7-f4b787d2e46e"/>
    <xsd:import namespace="f0e65b96-9c6d-4978-bb1f-e881f993c695"/>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5b5658-c4af-4367-aaf7-f4b787d2e46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e65b96-9c6d-4978-bb1f-e881f993c69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A639F1-60DA-4465-8B31-BB461D76BCFF}">
  <ds:schemaRefs>
    <ds:schemaRef ds:uri="f0b2aa1f-51f3-4abd-a071-a6db41ae78b3"/>
    <ds:schemaRef ds:uri="http://schemas.microsoft.com/office/2006/documentManagement/types"/>
    <ds:schemaRef ds:uri="http://purl.org/dc/dcmitype/"/>
    <ds:schemaRef ds:uri="3932204e-ee1f-4683-a400-aa472d3b570d"/>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www.w3.org/XML/1998/namespace"/>
    <ds:schemaRef ds:uri="http://purl.org/dc/terms/"/>
    <ds:schemaRef ds:uri="955b5658-c4af-4367-aaf7-f4b787d2e46e"/>
  </ds:schemaRefs>
</ds:datastoreItem>
</file>

<file path=customXml/itemProps2.xml><?xml version="1.0" encoding="utf-8"?>
<ds:datastoreItem xmlns:ds="http://schemas.openxmlformats.org/officeDocument/2006/customXml" ds:itemID="{895D5E7C-FA86-411A-AA30-C9EE1C393444}">
  <ds:schemaRefs>
    <ds:schemaRef ds:uri="http://schemas.microsoft.com/sharepoint/events"/>
  </ds:schemaRefs>
</ds:datastoreItem>
</file>

<file path=customXml/itemProps3.xml><?xml version="1.0" encoding="utf-8"?>
<ds:datastoreItem xmlns:ds="http://schemas.openxmlformats.org/officeDocument/2006/customXml" ds:itemID="{AD997235-88B8-4ABA-A66C-F971E886F38C}">
  <ds:schemaRefs>
    <ds:schemaRef ds:uri="http://schemas.microsoft.com/sharepoint/v3/contenttype/forms"/>
  </ds:schemaRefs>
</ds:datastoreItem>
</file>

<file path=customXml/itemProps4.xml><?xml version="1.0" encoding="utf-8"?>
<ds:datastoreItem xmlns:ds="http://schemas.openxmlformats.org/officeDocument/2006/customXml" ds:itemID="{8475EE58-3F45-4783-8C36-A01AE8B24D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5b5658-c4af-4367-aaf7-f4b787d2e46e"/>
    <ds:schemaRef ds:uri="f0e65b96-9c6d-4978-bb1f-e881f993c6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Expanded Template - AmeriCorps</Template>
  <TotalTime>352</TotalTime>
  <Words>683</Words>
  <Application>Microsoft Office PowerPoint</Application>
  <PresentationFormat>Widescreen</PresentationFormat>
  <Paragraphs>96</Paragraphs>
  <Slides>13</Slides>
  <Notes>2</Notes>
  <HiddenSlides>0</HiddenSlides>
  <MMClips>0</MMClips>
  <ScaleCrop>false</ScaleCrop>
  <HeadingPairs>
    <vt:vector size="6" baseType="variant">
      <vt:variant>
        <vt:lpstr>Fonts Used</vt:lpstr>
      </vt:variant>
      <vt:variant>
        <vt:i4>3</vt:i4>
      </vt:variant>
      <vt:variant>
        <vt:lpstr>Theme</vt:lpstr>
      </vt:variant>
      <vt:variant>
        <vt:i4>10</vt:i4>
      </vt:variant>
      <vt:variant>
        <vt:lpstr>Slide Titles</vt:lpstr>
      </vt:variant>
      <vt:variant>
        <vt:i4>13</vt:i4>
      </vt:variant>
    </vt:vector>
  </HeadingPairs>
  <TitlesOfParts>
    <vt:vector size="26" baseType="lpstr">
      <vt:lpstr>Arial</vt:lpstr>
      <vt:lpstr>Calibri</vt:lpstr>
      <vt:lpstr>Century Gothic</vt:lpstr>
      <vt:lpstr>Cover Primary</vt:lpstr>
      <vt:lpstr>2_COVER w/ Image</vt:lpstr>
      <vt:lpstr>COVER ALT </vt:lpstr>
      <vt:lpstr>Interior Slide</vt:lpstr>
      <vt:lpstr>ALT Interior Slide</vt:lpstr>
      <vt:lpstr>1_Interior Slide</vt:lpstr>
      <vt:lpstr>4_Interior Slide</vt:lpstr>
      <vt:lpstr>Quote + Imagery</vt:lpstr>
      <vt:lpstr>Content + Imagery</vt:lpstr>
      <vt:lpstr>Bullet Points</vt:lpstr>
      <vt:lpstr>Creating a Service Opportunity Listing in eGrants</vt:lpstr>
      <vt:lpstr>Login to eGrants</vt:lpstr>
      <vt:lpstr>Login to Portal Home</vt:lpstr>
      <vt:lpstr>Navigate to Recruitment Workbasket</vt:lpstr>
      <vt:lpstr>Navigate to Service Opportunities</vt:lpstr>
      <vt:lpstr>Navigate to Create Opportunity Listing</vt:lpstr>
      <vt:lpstr>Input information – page 1 </vt:lpstr>
      <vt:lpstr>Input information – page 2</vt:lpstr>
      <vt:lpstr>Input information – page 3 </vt:lpstr>
      <vt:lpstr>View Service Opportunity Listing</vt:lpstr>
      <vt:lpstr>View Submission Status</vt:lpstr>
      <vt:lpstr>Resources</vt:lpstr>
      <vt:lpstr>Suggested listing language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Burris, Rachel</dc:creator>
  <cp:lastModifiedBy>Petrowski, Sumika</cp:lastModifiedBy>
  <cp:revision>52</cp:revision>
  <dcterms:created xsi:type="dcterms:W3CDTF">2021-06-25T19:36:59Z</dcterms:created>
  <dcterms:modified xsi:type="dcterms:W3CDTF">2022-05-11T13:20:58Z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0x0101002FA5D674484FC04888B0E60FC1873298</vt:lpwstr>
  </property>
  <property fmtid="{D5CDD505-2E9C-101B-9397-08002B2CF9AE}" pid="3" name="ArticulateGUID">
    <vt:lpwstr>51BAAC13-5807-4A3C-B811-BA87D28387FB</vt:lpwstr>
  </property>
  <property fmtid="{D5CDD505-2E9C-101B-9397-08002B2CF9AE}" pid="4" name="ArticulatePath">
    <vt:lpwstr>Creating a Service Opportunity_050922</vt:lpwstr>
  </property>
  <property fmtid="{D5CDD505-2E9C-101B-9397-08002B2CF9AE}" pid="5" name="_dlc_DocIdItemGuid">
    <vt:lpwstr>99d80bc0-ba41-419b-8303-0f480d5dbaa6</vt:lpwstr>
  </property>
</Properties>
</file>